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98" r:id="rId3"/>
    <p:sldId id="335" r:id="rId4"/>
    <p:sldId id="337" r:id="rId5"/>
    <p:sldId id="338" r:id="rId6"/>
    <p:sldId id="346" r:id="rId7"/>
    <p:sldId id="347" r:id="rId8"/>
    <p:sldId id="325" r:id="rId9"/>
    <p:sldId id="324" r:id="rId10"/>
    <p:sldId id="326" r:id="rId11"/>
    <p:sldId id="349" r:id="rId12"/>
    <p:sldId id="351" r:id="rId13"/>
    <p:sldId id="361" r:id="rId14"/>
    <p:sldId id="343" r:id="rId15"/>
    <p:sldId id="336" r:id="rId16"/>
    <p:sldId id="352" r:id="rId17"/>
    <p:sldId id="353" r:id="rId18"/>
    <p:sldId id="339" r:id="rId19"/>
    <p:sldId id="340" r:id="rId20"/>
    <p:sldId id="341" r:id="rId21"/>
    <p:sldId id="355" r:id="rId22"/>
    <p:sldId id="362" r:id="rId23"/>
    <p:sldId id="356" r:id="rId24"/>
    <p:sldId id="331" r:id="rId25"/>
    <p:sldId id="344" r:id="rId26"/>
    <p:sldId id="345" r:id="rId27"/>
    <p:sldId id="358" r:id="rId28"/>
    <p:sldId id="360" r:id="rId2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8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e2e44f7d-6fdf-496f-b298-396a086d9360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d039a113-5ec3-436a-ab13-5b118cbb24bc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58bb5c73-0ea1-4fc1-900a-fc1fdd7d85aa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ccab446-d224-499d-bc08-5b61a1e23085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002bdb89-f7e2-4ebb-8aee-5064d9768d59\&#1060;3_&#1057;&#1090;&#1072;&#1090;&#1080;&#1089;&#1090;&#1080;&#1082;&#1072;%20&#1087;&#1086;%20&#1086;&#1090;&#1084;&#1077;&#1090;&#1082;&#1072;&#1084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b3c71b30-8a2f-4df4-b4a1-d5626efe5169\&#1060;3_&#1057;&#1090;&#1072;&#1090;&#1080;&#1089;&#1090;&#1080;&#1082;&#1072;%20&#1087;&#1086;%20&#1086;&#1090;&#1084;&#1077;&#1090;&#1082;&#1072;&#1084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6538f94-2089-4af1-bc39-3b8be287c382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ef142a6-ed1e-4cdd-8916-6671fcb1f5c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bc12999-a05d-4753-9749-e75e584e4384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0915fe5-5a55-4df3-93a6-a4cb27343389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5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Спасск-Дальний)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</c:v>
                </c:pt>
              </c:strCache>
              <c:extLst/>
            </c:strRef>
          </c:cat>
          <c:val>
            <c:numRef>
              <c:f>'ЛИ 5 Статистика по отметкам'!$B$8:$B$44</c:f>
              <c:numCache>
                <c:formatCode>General</c:formatCode>
                <c:ptCount val="36"/>
                <c:pt idx="0">
                  <c:v>8.5399999999999991</c:v>
                </c:pt>
                <c:pt idx="1">
                  <c:v>9.1300000000000008</c:v>
                </c:pt>
                <c:pt idx="2">
                  <c:v>3.45</c:v>
                </c:pt>
                <c:pt idx="3">
                  <c:v>12.2</c:v>
                </c:pt>
                <c:pt idx="4">
                  <c:v>4.97</c:v>
                </c:pt>
                <c:pt idx="5">
                  <c:v>2.63</c:v>
                </c:pt>
                <c:pt idx="6">
                  <c:v>1.25</c:v>
                </c:pt>
                <c:pt idx="7">
                  <c:v>8.16</c:v>
                </c:pt>
                <c:pt idx="8">
                  <c:v>0</c:v>
                </c:pt>
                <c:pt idx="9">
                  <c:v>0</c:v>
                </c:pt>
                <c:pt idx="10">
                  <c:v>7.62</c:v>
                </c:pt>
                <c:pt idx="11">
                  <c:v>27.03</c:v>
                </c:pt>
                <c:pt idx="12">
                  <c:v>8.0500000000000007</c:v>
                </c:pt>
                <c:pt idx="13">
                  <c:v>6.83</c:v>
                </c:pt>
                <c:pt idx="14">
                  <c:v>4.4400000000000004</c:v>
                </c:pt>
                <c:pt idx="15">
                  <c:v>10</c:v>
                </c:pt>
                <c:pt idx="16">
                  <c:v>4.2</c:v>
                </c:pt>
                <c:pt idx="17">
                  <c:v>6.25</c:v>
                </c:pt>
                <c:pt idx="18">
                  <c:v>23.08</c:v>
                </c:pt>
                <c:pt idx="19">
                  <c:v>6.36</c:v>
                </c:pt>
                <c:pt idx="20">
                  <c:v>6.44</c:v>
                </c:pt>
                <c:pt idx="21">
                  <c:v>9.19</c:v>
                </c:pt>
                <c:pt idx="22">
                  <c:v>7.25</c:v>
                </c:pt>
                <c:pt idx="23">
                  <c:v>7.55</c:v>
                </c:pt>
                <c:pt idx="24">
                  <c:v>8.08</c:v>
                </c:pt>
                <c:pt idx="25">
                  <c:v>7.81</c:v>
                </c:pt>
                <c:pt idx="26">
                  <c:v>9.3000000000000007</c:v>
                </c:pt>
                <c:pt idx="27">
                  <c:v>6.73</c:v>
                </c:pt>
                <c:pt idx="28">
                  <c:v>3.28</c:v>
                </c:pt>
                <c:pt idx="29">
                  <c:v>7.22</c:v>
                </c:pt>
                <c:pt idx="30">
                  <c:v>11.76</c:v>
                </c:pt>
                <c:pt idx="31">
                  <c:v>1.89</c:v>
                </c:pt>
                <c:pt idx="32">
                  <c:v>8.6199999999999992</c:v>
                </c:pt>
                <c:pt idx="33">
                  <c:v>10</c:v>
                </c:pt>
                <c:pt idx="34">
                  <c:v>5.97</c:v>
                </c:pt>
                <c:pt idx="35">
                  <c:v>14.63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E18-4ACE-A091-12FFE0A7A288}"/>
            </c:ext>
          </c:extLst>
        </c:ser>
        <c:ser>
          <c:idx val="1"/>
          <c:order val="1"/>
          <c:tx>
            <c:strRef>
              <c:f>'ЛИ 5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Спасск-Дальний)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</c:v>
                </c:pt>
              </c:strCache>
              <c:extLst/>
            </c:strRef>
          </c:cat>
          <c:val>
            <c:numRef>
              <c:f>'ЛИ 5 Статистика по отметкам'!$C$8:$C$44</c:f>
              <c:numCache>
                <c:formatCode>General</c:formatCode>
                <c:ptCount val="36"/>
                <c:pt idx="0">
                  <c:v>29.04</c:v>
                </c:pt>
                <c:pt idx="1">
                  <c:v>35.11</c:v>
                </c:pt>
                <c:pt idx="2">
                  <c:v>27.59</c:v>
                </c:pt>
                <c:pt idx="3">
                  <c:v>31.74</c:v>
                </c:pt>
                <c:pt idx="4">
                  <c:v>34.56</c:v>
                </c:pt>
                <c:pt idx="5">
                  <c:v>34.21</c:v>
                </c:pt>
                <c:pt idx="6">
                  <c:v>37.5</c:v>
                </c:pt>
                <c:pt idx="7">
                  <c:v>34.69</c:v>
                </c:pt>
                <c:pt idx="8">
                  <c:v>18.18</c:v>
                </c:pt>
                <c:pt idx="9">
                  <c:v>25</c:v>
                </c:pt>
                <c:pt idx="10">
                  <c:v>35.24</c:v>
                </c:pt>
                <c:pt idx="11">
                  <c:v>24.32</c:v>
                </c:pt>
                <c:pt idx="12">
                  <c:v>26.44</c:v>
                </c:pt>
                <c:pt idx="13">
                  <c:v>37.270000000000003</c:v>
                </c:pt>
                <c:pt idx="14">
                  <c:v>35.56</c:v>
                </c:pt>
                <c:pt idx="15">
                  <c:v>45</c:v>
                </c:pt>
                <c:pt idx="16">
                  <c:v>35.29</c:v>
                </c:pt>
                <c:pt idx="17">
                  <c:v>30.21</c:v>
                </c:pt>
                <c:pt idx="18">
                  <c:v>55.77</c:v>
                </c:pt>
                <c:pt idx="19">
                  <c:v>28.18</c:v>
                </c:pt>
                <c:pt idx="20">
                  <c:v>40.340000000000003</c:v>
                </c:pt>
                <c:pt idx="21">
                  <c:v>37.020000000000003</c:v>
                </c:pt>
                <c:pt idx="22">
                  <c:v>36.229999999999997</c:v>
                </c:pt>
                <c:pt idx="23">
                  <c:v>41.51</c:v>
                </c:pt>
                <c:pt idx="24">
                  <c:v>40.4</c:v>
                </c:pt>
                <c:pt idx="25">
                  <c:v>32.81</c:v>
                </c:pt>
                <c:pt idx="26">
                  <c:v>65.12</c:v>
                </c:pt>
                <c:pt idx="27">
                  <c:v>35.1</c:v>
                </c:pt>
                <c:pt idx="28">
                  <c:v>34.43</c:v>
                </c:pt>
                <c:pt idx="29">
                  <c:v>45.36</c:v>
                </c:pt>
                <c:pt idx="30">
                  <c:v>37.65</c:v>
                </c:pt>
                <c:pt idx="31">
                  <c:v>26.42</c:v>
                </c:pt>
                <c:pt idx="32">
                  <c:v>36.880000000000003</c:v>
                </c:pt>
                <c:pt idx="33">
                  <c:v>36.15</c:v>
                </c:pt>
                <c:pt idx="34">
                  <c:v>30.6</c:v>
                </c:pt>
                <c:pt idx="35">
                  <c:v>36.590000000000003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E18-4ACE-A091-12FFE0A7A288}"/>
            </c:ext>
          </c:extLst>
        </c:ser>
        <c:ser>
          <c:idx val="2"/>
          <c:order val="2"/>
          <c:tx>
            <c:strRef>
              <c:f>'ЛИ 5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Спасск-Дальний)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</c:v>
                </c:pt>
              </c:strCache>
              <c:extLst/>
            </c:strRef>
          </c:cat>
          <c:val>
            <c:numRef>
              <c:f>'ЛИ 5 Статистика по отметкам'!$D$8:$D$44</c:f>
              <c:numCache>
                <c:formatCode>General</c:formatCode>
                <c:ptCount val="36"/>
                <c:pt idx="0">
                  <c:v>36.409999999999997</c:v>
                </c:pt>
                <c:pt idx="1">
                  <c:v>37.57</c:v>
                </c:pt>
                <c:pt idx="2">
                  <c:v>41.38</c:v>
                </c:pt>
                <c:pt idx="3">
                  <c:v>35.24</c:v>
                </c:pt>
                <c:pt idx="4">
                  <c:v>40.39</c:v>
                </c:pt>
                <c:pt idx="5">
                  <c:v>51.32</c:v>
                </c:pt>
                <c:pt idx="6">
                  <c:v>36.25</c:v>
                </c:pt>
                <c:pt idx="7">
                  <c:v>38.78</c:v>
                </c:pt>
                <c:pt idx="8">
                  <c:v>54.55</c:v>
                </c:pt>
                <c:pt idx="9">
                  <c:v>50</c:v>
                </c:pt>
                <c:pt idx="10">
                  <c:v>40</c:v>
                </c:pt>
                <c:pt idx="11">
                  <c:v>35.14</c:v>
                </c:pt>
                <c:pt idx="12">
                  <c:v>36.78</c:v>
                </c:pt>
                <c:pt idx="13">
                  <c:v>37.270000000000003</c:v>
                </c:pt>
                <c:pt idx="14">
                  <c:v>44.44</c:v>
                </c:pt>
                <c:pt idx="15">
                  <c:v>35</c:v>
                </c:pt>
                <c:pt idx="16">
                  <c:v>36.130000000000003</c:v>
                </c:pt>
                <c:pt idx="17">
                  <c:v>51.04</c:v>
                </c:pt>
                <c:pt idx="18">
                  <c:v>19.23</c:v>
                </c:pt>
                <c:pt idx="19">
                  <c:v>44.55</c:v>
                </c:pt>
                <c:pt idx="20">
                  <c:v>39.06</c:v>
                </c:pt>
                <c:pt idx="21">
                  <c:v>34.04</c:v>
                </c:pt>
                <c:pt idx="22">
                  <c:v>39.130000000000003</c:v>
                </c:pt>
                <c:pt idx="23">
                  <c:v>47.17</c:v>
                </c:pt>
                <c:pt idx="24">
                  <c:v>40.4</c:v>
                </c:pt>
                <c:pt idx="25">
                  <c:v>37.5</c:v>
                </c:pt>
                <c:pt idx="26">
                  <c:v>23.26</c:v>
                </c:pt>
                <c:pt idx="27">
                  <c:v>42.79</c:v>
                </c:pt>
                <c:pt idx="28">
                  <c:v>47.54</c:v>
                </c:pt>
                <c:pt idx="29">
                  <c:v>35.57</c:v>
                </c:pt>
                <c:pt idx="30">
                  <c:v>27.06</c:v>
                </c:pt>
                <c:pt idx="31">
                  <c:v>43.4</c:v>
                </c:pt>
                <c:pt idx="32">
                  <c:v>42.2</c:v>
                </c:pt>
                <c:pt idx="33">
                  <c:v>43.08</c:v>
                </c:pt>
                <c:pt idx="34">
                  <c:v>33.58</c:v>
                </c:pt>
                <c:pt idx="35">
                  <c:v>35.770000000000003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E18-4ACE-A091-12FFE0A7A288}"/>
            </c:ext>
          </c:extLst>
        </c:ser>
        <c:ser>
          <c:idx val="3"/>
          <c:order val="3"/>
          <c:tx>
            <c:strRef>
              <c:f>'ЛИ 5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Спасск-Дальний)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округ)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</c:v>
                </c:pt>
              </c:strCache>
              <c:extLst/>
            </c:strRef>
          </c:cat>
          <c:val>
            <c:numRef>
              <c:f>'ЛИ 5 Статистика по отметкам'!$E$8:$E$44</c:f>
              <c:numCache>
                <c:formatCode>General</c:formatCode>
                <c:ptCount val="36"/>
                <c:pt idx="0">
                  <c:v>26.01</c:v>
                </c:pt>
                <c:pt idx="1">
                  <c:v>18.2</c:v>
                </c:pt>
                <c:pt idx="2">
                  <c:v>27.59</c:v>
                </c:pt>
                <c:pt idx="3">
                  <c:v>20.82</c:v>
                </c:pt>
                <c:pt idx="4">
                  <c:v>20.09</c:v>
                </c:pt>
                <c:pt idx="5">
                  <c:v>11.84</c:v>
                </c:pt>
                <c:pt idx="6">
                  <c:v>25</c:v>
                </c:pt>
                <c:pt idx="7">
                  <c:v>18.37</c:v>
                </c:pt>
                <c:pt idx="8">
                  <c:v>27.27</c:v>
                </c:pt>
                <c:pt idx="9">
                  <c:v>25</c:v>
                </c:pt>
                <c:pt idx="10">
                  <c:v>17.14</c:v>
                </c:pt>
                <c:pt idx="11">
                  <c:v>13.51</c:v>
                </c:pt>
                <c:pt idx="12">
                  <c:v>28.74</c:v>
                </c:pt>
                <c:pt idx="13">
                  <c:v>18.63</c:v>
                </c:pt>
                <c:pt idx="14">
                  <c:v>15.56</c:v>
                </c:pt>
                <c:pt idx="15">
                  <c:v>10</c:v>
                </c:pt>
                <c:pt idx="16">
                  <c:v>24.37</c:v>
                </c:pt>
                <c:pt idx="17">
                  <c:v>12.5</c:v>
                </c:pt>
                <c:pt idx="18">
                  <c:v>1.92</c:v>
                </c:pt>
                <c:pt idx="19">
                  <c:v>20.91</c:v>
                </c:pt>
                <c:pt idx="20">
                  <c:v>14.16</c:v>
                </c:pt>
                <c:pt idx="21">
                  <c:v>19.75</c:v>
                </c:pt>
                <c:pt idx="22">
                  <c:v>17.39</c:v>
                </c:pt>
                <c:pt idx="23">
                  <c:v>3.77</c:v>
                </c:pt>
                <c:pt idx="24">
                  <c:v>11.11</c:v>
                </c:pt>
                <c:pt idx="25">
                  <c:v>21.88</c:v>
                </c:pt>
                <c:pt idx="26">
                  <c:v>2.33</c:v>
                </c:pt>
                <c:pt idx="27">
                  <c:v>15.38</c:v>
                </c:pt>
                <c:pt idx="28">
                  <c:v>14.75</c:v>
                </c:pt>
                <c:pt idx="29">
                  <c:v>11.86</c:v>
                </c:pt>
                <c:pt idx="30">
                  <c:v>23.53</c:v>
                </c:pt>
                <c:pt idx="31">
                  <c:v>28.3</c:v>
                </c:pt>
                <c:pt idx="32">
                  <c:v>12.29</c:v>
                </c:pt>
                <c:pt idx="33">
                  <c:v>10.77</c:v>
                </c:pt>
                <c:pt idx="34">
                  <c:v>29.85</c:v>
                </c:pt>
                <c:pt idx="35">
                  <c:v>13.01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E18-4ACE-A091-12FFE0A7A28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75925983"/>
        <c:axId val="1748372239"/>
      </c:barChart>
      <c:catAx>
        <c:axId val="18759259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8372239"/>
        <c:crosses val="autoZero"/>
        <c:auto val="1"/>
        <c:lblAlgn val="ctr"/>
        <c:lblOffset val="100"/>
        <c:noMultiLvlLbl val="0"/>
      </c:catAx>
      <c:valAx>
        <c:axId val="1748372239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5925983"/>
        <c:crosses val="autoZero"/>
        <c:crossBetween val="between"/>
      </c:valAx>
      <c:spPr>
        <a:noFill/>
        <a:ln>
          <a:solidFill>
            <a:schemeClr val="accent1">
              <a:alpha val="96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Сравнение отметок с отмет'!$A$9:$A$43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10 Сравнение отметок с отмет'!$B$9:$B$43</c:f>
              <c:numCache>
                <c:formatCode>General</c:formatCode>
                <c:ptCount val="35"/>
                <c:pt idx="0">
                  <c:v>29.93</c:v>
                </c:pt>
                <c:pt idx="1">
                  <c:v>35.15</c:v>
                </c:pt>
                <c:pt idx="2">
                  <c:v>44.44</c:v>
                </c:pt>
                <c:pt idx="3">
                  <c:v>48.09</c:v>
                </c:pt>
                <c:pt idx="4">
                  <c:v>44.44</c:v>
                </c:pt>
                <c:pt idx="5">
                  <c:v>33.33</c:v>
                </c:pt>
                <c:pt idx="6">
                  <c:v>33.85</c:v>
                </c:pt>
                <c:pt idx="7">
                  <c:v>5.56</c:v>
                </c:pt>
                <c:pt idx="8">
                  <c:v>21.43</c:v>
                </c:pt>
                <c:pt idx="9">
                  <c:v>0</c:v>
                </c:pt>
                <c:pt idx="10">
                  <c:v>43.48</c:v>
                </c:pt>
                <c:pt idx="11">
                  <c:v>47.06</c:v>
                </c:pt>
                <c:pt idx="12">
                  <c:v>30.91</c:v>
                </c:pt>
                <c:pt idx="13">
                  <c:v>66.67</c:v>
                </c:pt>
                <c:pt idx="14">
                  <c:v>40.74</c:v>
                </c:pt>
                <c:pt idx="15">
                  <c:v>32</c:v>
                </c:pt>
                <c:pt idx="16">
                  <c:v>34.21</c:v>
                </c:pt>
                <c:pt idx="17">
                  <c:v>30</c:v>
                </c:pt>
                <c:pt idx="18">
                  <c:v>4.55</c:v>
                </c:pt>
                <c:pt idx="19">
                  <c:v>20.37</c:v>
                </c:pt>
                <c:pt idx="20">
                  <c:v>32.51</c:v>
                </c:pt>
                <c:pt idx="21">
                  <c:v>8</c:v>
                </c:pt>
                <c:pt idx="22">
                  <c:v>40</c:v>
                </c:pt>
                <c:pt idx="23">
                  <c:v>51.72</c:v>
                </c:pt>
                <c:pt idx="24">
                  <c:v>14.29</c:v>
                </c:pt>
                <c:pt idx="25">
                  <c:v>25</c:v>
                </c:pt>
                <c:pt idx="26">
                  <c:v>20</c:v>
                </c:pt>
                <c:pt idx="27">
                  <c:v>0</c:v>
                </c:pt>
                <c:pt idx="28">
                  <c:v>24.44</c:v>
                </c:pt>
                <c:pt idx="29">
                  <c:v>50</c:v>
                </c:pt>
                <c:pt idx="30">
                  <c:v>0</c:v>
                </c:pt>
                <c:pt idx="31">
                  <c:v>23.56</c:v>
                </c:pt>
                <c:pt idx="32">
                  <c:v>32.729999999999997</c:v>
                </c:pt>
                <c:pt idx="33">
                  <c:v>0</c:v>
                </c:pt>
                <c:pt idx="34">
                  <c:v>21.05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5-4ADC-A482-CEC854D857AF}"/>
            </c:ext>
          </c:extLst>
        </c:ser>
        <c:ser>
          <c:idx val="1"/>
          <c:order val="1"/>
          <c:tx>
            <c:strRef>
              <c:f>'ЛИ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Сравнение отметок с отмет'!$A$9:$A$43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10 Сравнение отметок с отмет'!$C$9:$C$43</c:f>
              <c:numCache>
                <c:formatCode>General</c:formatCode>
                <c:ptCount val="35"/>
                <c:pt idx="0">
                  <c:v>61.95</c:v>
                </c:pt>
                <c:pt idx="1">
                  <c:v>57.05</c:v>
                </c:pt>
                <c:pt idx="2">
                  <c:v>44.44</c:v>
                </c:pt>
                <c:pt idx="3">
                  <c:v>44.1</c:v>
                </c:pt>
                <c:pt idx="4">
                  <c:v>53.7</c:v>
                </c:pt>
                <c:pt idx="5">
                  <c:v>66.67</c:v>
                </c:pt>
                <c:pt idx="6">
                  <c:v>58.46</c:v>
                </c:pt>
                <c:pt idx="7">
                  <c:v>61.11</c:v>
                </c:pt>
                <c:pt idx="8">
                  <c:v>78.569999999999993</c:v>
                </c:pt>
                <c:pt idx="9">
                  <c:v>100</c:v>
                </c:pt>
                <c:pt idx="10">
                  <c:v>52.17</c:v>
                </c:pt>
                <c:pt idx="11">
                  <c:v>41.18</c:v>
                </c:pt>
                <c:pt idx="12">
                  <c:v>63.64</c:v>
                </c:pt>
                <c:pt idx="13">
                  <c:v>33.33</c:v>
                </c:pt>
                <c:pt idx="14">
                  <c:v>48.15</c:v>
                </c:pt>
                <c:pt idx="15">
                  <c:v>56</c:v>
                </c:pt>
                <c:pt idx="16">
                  <c:v>60.53</c:v>
                </c:pt>
                <c:pt idx="17">
                  <c:v>62.5</c:v>
                </c:pt>
                <c:pt idx="18">
                  <c:v>90.91</c:v>
                </c:pt>
                <c:pt idx="19">
                  <c:v>72.22</c:v>
                </c:pt>
                <c:pt idx="20">
                  <c:v>58.13</c:v>
                </c:pt>
                <c:pt idx="21">
                  <c:v>88</c:v>
                </c:pt>
                <c:pt idx="22">
                  <c:v>53.33</c:v>
                </c:pt>
                <c:pt idx="23">
                  <c:v>44.83</c:v>
                </c:pt>
                <c:pt idx="24">
                  <c:v>85.71</c:v>
                </c:pt>
                <c:pt idx="25">
                  <c:v>68.75</c:v>
                </c:pt>
                <c:pt idx="26">
                  <c:v>74.55</c:v>
                </c:pt>
                <c:pt idx="27">
                  <c:v>100</c:v>
                </c:pt>
                <c:pt idx="28">
                  <c:v>68.89</c:v>
                </c:pt>
                <c:pt idx="29">
                  <c:v>50</c:v>
                </c:pt>
                <c:pt idx="30">
                  <c:v>100</c:v>
                </c:pt>
                <c:pt idx="31">
                  <c:v>69.11</c:v>
                </c:pt>
                <c:pt idx="32">
                  <c:v>41.82</c:v>
                </c:pt>
                <c:pt idx="33">
                  <c:v>100</c:v>
                </c:pt>
                <c:pt idx="34">
                  <c:v>66.67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E5-4ADC-A482-CEC854D857AF}"/>
            </c:ext>
          </c:extLst>
        </c:ser>
        <c:ser>
          <c:idx val="2"/>
          <c:order val="2"/>
          <c:tx>
            <c:strRef>
              <c:f>'ЛИ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Сравнение отметок с отмет'!$A$9:$A$43</c:f>
              <c:strCache>
                <c:ptCount val="35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10 Сравнение отметок с отмет'!$D$9:$D$43</c:f>
              <c:numCache>
                <c:formatCode>General</c:formatCode>
                <c:ptCount val="35"/>
                <c:pt idx="0">
                  <c:v>8.1199999999999992</c:v>
                </c:pt>
                <c:pt idx="1">
                  <c:v>7.8</c:v>
                </c:pt>
                <c:pt idx="2">
                  <c:v>11.11</c:v>
                </c:pt>
                <c:pt idx="3">
                  <c:v>7.81</c:v>
                </c:pt>
                <c:pt idx="4">
                  <c:v>1.85</c:v>
                </c:pt>
                <c:pt idx="5">
                  <c:v>0</c:v>
                </c:pt>
                <c:pt idx="6">
                  <c:v>7.69</c:v>
                </c:pt>
                <c:pt idx="7">
                  <c:v>33.33</c:v>
                </c:pt>
                <c:pt idx="8">
                  <c:v>0</c:v>
                </c:pt>
                <c:pt idx="9">
                  <c:v>0</c:v>
                </c:pt>
                <c:pt idx="10">
                  <c:v>4.3499999999999996</c:v>
                </c:pt>
                <c:pt idx="11">
                  <c:v>11.76</c:v>
                </c:pt>
                <c:pt idx="12">
                  <c:v>5.45</c:v>
                </c:pt>
                <c:pt idx="13">
                  <c:v>0</c:v>
                </c:pt>
                <c:pt idx="14">
                  <c:v>11.11</c:v>
                </c:pt>
                <c:pt idx="15">
                  <c:v>12</c:v>
                </c:pt>
                <c:pt idx="16">
                  <c:v>5.26</c:v>
                </c:pt>
                <c:pt idx="17">
                  <c:v>7.5</c:v>
                </c:pt>
                <c:pt idx="18">
                  <c:v>4.55</c:v>
                </c:pt>
                <c:pt idx="19">
                  <c:v>7.41</c:v>
                </c:pt>
                <c:pt idx="20">
                  <c:v>9.36</c:v>
                </c:pt>
                <c:pt idx="21">
                  <c:v>4</c:v>
                </c:pt>
                <c:pt idx="22">
                  <c:v>6.67</c:v>
                </c:pt>
                <c:pt idx="23">
                  <c:v>3.45</c:v>
                </c:pt>
                <c:pt idx="24">
                  <c:v>0</c:v>
                </c:pt>
                <c:pt idx="25">
                  <c:v>6.25</c:v>
                </c:pt>
                <c:pt idx="26">
                  <c:v>5.45</c:v>
                </c:pt>
                <c:pt idx="27">
                  <c:v>0</c:v>
                </c:pt>
                <c:pt idx="28">
                  <c:v>6.67</c:v>
                </c:pt>
                <c:pt idx="29">
                  <c:v>0</c:v>
                </c:pt>
                <c:pt idx="30">
                  <c:v>0</c:v>
                </c:pt>
                <c:pt idx="31">
                  <c:v>7.33</c:v>
                </c:pt>
                <c:pt idx="32">
                  <c:v>25.45</c:v>
                </c:pt>
                <c:pt idx="33">
                  <c:v>0</c:v>
                </c:pt>
                <c:pt idx="34">
                  <c:v>12.28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E5-4ADC-A482-CEC854D857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95988224"/>
        <c:axId val="895641104"/>
      </c:barChart>
      <c:catAx>
        <c:axId val="89598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5641104"/>
        <c:crosses val="autoZero"/>
        <c:auto val="1"/>
        <c:lblAlgn val="ctr"/>
        <c:lblOffset val="100"/>
        <c:noMultiLvlLbl val="0"/>
      </c:catAx>
      <c:valAx>
        <c:axId val="8956411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598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отметкам'!$B$8:$B$44</c:f>
              <c:numCache>
                <c:formatCode>General</c:formatCode>
                <c:ptCount val="36"/>
                <c:pt idx="0">
                  <c:v>8.91</c:v>
                </c:pt>
                <c:pt idx="1">
                  <c:v>10.98</c:v>
                </c:pt>
                <c:pt idx="2">
                  <c:v>12.5</c:v>
                </c:pt>
                <c:pt idx="3">
                  <c:v>11.93</c:v>
                </c:pt>
                <c:pt idx="4">
                  <c:v>8.17</c:v>
                </c:pt>
                <c:pt idx="5">
                  <c:v>3.06</c:v>
                </c:pt>
                <c:pt idx="6">
                  <c:v>7.69</c:v>
                </c:pt>
                <c:pt idx="7">
                  <c:v>7.34</c:v>
                </c:pt>
                <c:pt idx="8">
                  <c:v>0</c:v>
                </c:pt>
                <c:pt idx="9">
                  <c:v>3.13</c:v>
                </c:pt>
                <c:pt idx="10">
                  <c:v>8.7899999999999991</c:v>
                </c:pt>
                <c:pt idx="11">
                  <c:v>0</c:v>
                </c:pt>
                <c:pt idx="12">
                  <c:v>0</c:v>
                </c:pt>
                <c:pt idx="13">
                  <c:v>19.38</c:v>
                </c:pt>
                <c:pt idx="14">
                  <c:v>0</c:v>
                </c:pt>
                <c:pt idx="15">
                  <c:v>8.89</c:v>
                </c:pt>
                <c:pt idx="16">
                  <c:v>8.18</c:v>
                </c:pt>
                <c:pt idx="17">
                  <c:v>6.11</c:v>
                </c:pt>
                <c:pt idx="18">
                  <c:v>24.68</c:v>
                </c:pt>
                <c:pt idx="19">
                  <c:v>4.29</c:v>
                </c:pt>
                <c:pt idx="20">
                  <c:v>8.5500000000000007</c:v>
                </c:pt>
                <c:pt idx="21">
                  <c:v>11.18</c:v>
                </c:pt>
                <c:pt idx="22">
                  <c:v>6.76</c:v>
                </c:pt>
                <c:pt idx="23">
                  <c:v>20.21</c:v>
                </c:pt>
                <c:pt idx="24">
                  <c:v>6.25</c:v>
                </c:pt>
                <c:pt idx="25">
                  <c:v>4.4800000000000004</c:v>
                </c:pt>
                <c:pt idx="26">
                  <c:v>2.17</c:v>
                </c:pt>
                <c:pt idx="27">
                  <c:v>8.25</c:v>
                </c:pt>
                <c:pt idx="28">
                  <c:v>5.26</c:v>
                </c:pt>
                <c:pt idx="29">
                  <c:v>24.06</c:v>
                </c:pt>
                <c:pt idx="30">
                  <c:v>12.5</c:v>
                </c:pt>
                <c:pt idx="31">
                  <c:v>1.96</c:v>
                </c:pt>
                <c:pt idx="32">
                  <c:v>18.649999999999999</c:v>
                </c:pt>
                <c:pt idx="33">
                  <c:v>12.33</c:v>
                </c:pt>
                <c:pt idx="34">
                  <c:v>4.71</c:v>
                </c:pt>
                <c:pt idx="35">
                  <c:v>6.77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29B-48BE-A4C8-65BCC8C6A773}"/>
            </c:ext>
          </c:extLst>
        </c:ser>
        <c:ser>
          <c:idx val="1"/>
          <c:order val="1"/>
          <c:tx>
            <c:strRef>
              <c:f>'ЛИ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отметкам'!$C$8:$C$44</c:f>
              <c:numCache>
                <c:formatCode>General</c:formatCode>
                <c:ptCount val="36"/>
                <c:pt idx="0">
                  <c:v>33.14</c:v>
                </c:pt>
                <c:pt idx="1">
                  <c:v>38.31</c:v>
                </c:pt>
                <c:pt idx="2">
                  <c:v>27.5</c:v>
                </c:pt>
                <c:pt idx="3">
                  <c:v>36.14</c:v>
                </c:pt>
                <c:pt idx="4">
                  <c:v>43.87</c:v>
                </c:pt>
                <c:pt idx="5">
                  <c:v>29.59</c:v>
                </c:pt>
                <c:pt idx="6">
                  <c:v>52.31</c:v>
                </c:pt>
                <c:pt idx="7">
                  <c:v>45.87</c:v>
                </c:pt>
                <c:pt idx="8">
                  <c:v>47.27</c:v>
                </c:pt>
                <c:pt idx="9">
                  <c:v>43.75</c:v>
                </c:pt>
                <c:pt idx="10">
                  <c:v>28.57</c:v>
                </c:pt>
                <c:pt idx="11">
                  <c:v>25</c:v>
                </c:pt>
                <c:pt idx="12">
                  <c:v>49.06</c:v>
                </c:pt>
                <c:pt idx="13">
                  <c:v>44.19</c:v>
                </c:pt>
                <c:pt idx="14">
                  <c:v>0</c:v>
                </c:pt>
                <c:pt idx="15">
                  <c:v>30</c:v>
                </c:pt>
                <c:pt idx="16">
                  <c:v>30.91</c:v>
                </c:pt>
                <c:pt idx="17">
                  <c:v>52.67</c:v>
                </c:pt>
                <c:pt idx="18">
                  <c:v>36.36</c:v>
                </c:pt>
                <c:pt idx="19">
                  <c:v>37.14</c:v>
                </c:pt>
                <c:pt idx="20">
                  <c:v>51.28</c:v>
                </c:pt>
                <c:pt idx="21">
                  <c:v>38.03</c:v>
                </c:pt>
                <c:pt idx="22">
                  <c:v>29.73</c:v>
                </c:pt>
                <c:pt idx="23">
                  <c:v>36.17</c:v>
                </c:pt>
                <c:pt idx="24">
                  <c:v>46.88</c:v>
                </c:pt>
                <c:pt idx="25">
                  <c:v>41.79</c:v>
                </c:pt>
                <c:pt idx="26">
                  <c:v>43.48</c:v>
                </c:pt>
                <c:pt idx="27">
                  <c:v>30.58</c:v>
                </c:pt>
                <c:pt idx="28">
                  <c:v>38.6</c:v>
                </c:pt>
                <c:pt idx="29">
                  <c:v>34.22</c:v>
                </c:pt>
                <c:pt idx="30">
                  <c:v>34.380000000000003</c:v>
                </c:pt>
                <c:pt idx="31">
                  <c:v>49.02</c:v>
                </c:pt>
                <c:pt idx="32">
                  <c:v>40.22</c:v>
                </c:pt>
                <c:pt idx="33">
                  <c:v>36.299999999999997</c:v>
                </c:pt>
                <c:pt idx="34">
                  <c:v>44.12</c:v>
                </c:pt>
                <c:pt idx="35">
                  <c:v>27.07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29B-48BE-A4C8-65BCC8C6A773}"/>
            </c:ext>
          </c:extLst>
        </c:ser>
        <c:ser>
          <c:idx val="2"/>
          <c:order val="2"/>
          <c:tx>
            <c:strRef>
              <c:f>'ЛИ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отметкам'!$D$8:$D$44</c:f>
              <c:numCache>
                <c:formatCode>General</c:formatCode>
                <c:ptCount val="36"/>
                <c:pt idx="0">
                  <c:v>36.380000000000003</c:v>
                </c:pt>
                <c:pt idx="1">
                  <c:v>33.01</c:v>
                </c:pt>
                <c:pt idx="2">
                  <c:v>30</c:v>
                </c:pt>
                <c:pt idx="3">
                  <c:v>31.5</c:v>
                </c:pt>
                <c:pt idx="4">
                  <c:v>31.61</c:v>
                </c:pt>
                <c:pt idx="5">
                  <c:v>37.76</c:v>
                </c:pt>
                <c:pt idx="6">
                  <c:v>21.54</c:v>
                </c:pt>
                <c:pt idx="7">
                  <c:v>33.03</c:v>
                </c:pt>
                <c:pt idx="8">
                  <c:v>25.45</c:v>
                </c:pt>
                <c:pt idx="9">
                  <c:v>43.75</c:v>
                </c:pt>
                <c:pt idx="10">
                  <c:v>38.46</c:v>
                </c:pt>
                <c:pt idx="11">
                  <c:v>75</c:v>
                </c:pt>
                <c:pt idx="12">
                  <c:v>41.51</c:v>
                </c:pt>
                <c:pt idx="13">
                  <c:v>20.93</c:v>
                </c:pt>
                <c:pt idx="14">
                  <c:v>100</c:v>
                </c:pt>
                <c:pt idx="15">
                  <c:v>46.67</c:v>
                </c:pt>
                <c:pt idx="16">
                  <c:v>37.270000000000003</c:v>
                </c:pt>
                <c:pt idx="17">
                  <c:v>32.82</c:v>
                </c:pt>
                <c:pt idx="18">
                  <c:v>25.97</c:v>
                </c:pt>
                <c:pt idx="19">
                  <c:v>42.14</c:v>
                </c:pt>
                <c:pt idx="20">
                  <c:v>28.63</c:v>
                </c:pt>
                <c:pt idx="21">
                  <c:v>32.93</c:v>
                </c:pt>
                <c:pt idx="22">
                  <c:v>37.840000000000003</c:v>
                </c:pt>
                <c:pt idx="23">
                  <c:v>30.85</c:v>
                </c:pt>
                <c:pt idx="24">
                  <c:v>42.19</c:v>
                </c:pt>
                <c:pt idx="25">
                  <c:v>44.78</c:v>
                </c:pt>
                <c:pt idx="26">
                  <c:v>26.09</c:v>
                </c:pt>
                <c:pt idx="27">
                  <c:v>38.35</c:v>
                </c:pt>
                <c:pt idx="28">
                  <c:v>40.35</c:v>
                </c:pt>
                <c:pt idx="29">
                  <c:v>24.6</c:v>
                </c:pt>
                <c:pt idx="30">
                  <c:v>30.21</c:v>
                </c:pt>
                <c:pt idx="31">
                  <c:v>31.37</c:v>
                </c:pt>
                <c:pt idx="32">
                  <c:v>32.130000000000003</c:v>
                </c:pt>
                <c:pt idx="33">
                  <c:v>36.99</c:v>
                </c:pt>
                <c:pt idx="34">
                  <c:v>36.47</c:v>
                </c:pt>
                <c:pt idx="35">
                  <c:v>41.35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29B-48BE-A4C8-65BCC8C6A773}"/>
            </c:ext>
          </c:extLst>
        </c:ser>
        <c:ser>
          <c:idx val="3"/>
          <c:order val="3"/>
          <c:tx>
            <c:strRef>
              <c:f>'ЛИ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отметкам'!$E$8:$E$44</c:f>
              <c:numCache>
                <c:formatCode>General</c:formatCode>
                <c:ptCount val="36"/>
                <c:pt idx="0">
                  <c:v>21.56</c:v>
                </c:pt>
                <c:pt idx="1">
                  <c:v>17.690000000000001</c:v>
                </c:pt>
                <c:pt idx="2">
                  <c:v>30</c:v>
                </c:pt>
                <c:pt idx="3">
                  <c:v>20.440000000000001</c:v>
                </c:pt>
                <c:pt idx="4">
                  <c:v>16.350000000000001</c:v>
                </c:pt>
                <c:pt idx="5">
                  <c:v>29.59</c:v>
                </c:pt>
                <c:pt idx="6">
                  <c:v>18.46</c:v>
                </c:pt>
                <c:pt idx="7">
                  <c:v>13.76</c:v>
                </c:pt>
                <c:pt idx="8">
                  <c:v>27.27</c:v>
                </c:pt>
                <c:pt idx="9">
                  <c:v>9.3800000000000008</c:v>
                </c:pt>
                <c:pt idx="10">
                  <c:v>24.18</c:v>
                </c:pt>
                <c:pt idx="11">
                  <c:v>0</c:v>
                </c:pt>
                <c:pt idx="12">
                  <c:v>9.43</c:v>
                </c:pt>
                <c:pt idx="13">
                  <c:v>15.5</c:v>
                </c:pt>
                <c:pt idx="14">
                  <c:v>0</c:v>
                </c:pt>
                <c:pt idx="15">
                  <c:v>14.44</c:v>
                </c:pt>
                <c:pt idx="16">
                  <c:v>23.64</c:v>
                </c:pt>
                <c:pt idx="17">
                  <c:v>8.4</c:v>
                </c:pt>
                <c:pt idx="18">
                  <c:v>12.99</c:v>
                </c:pt>
                <c:pt idx="19">
                  <c:v>16.43</c:v>
                </c:pt>
                <c:pt idx="20">
                  <c:v>11.54</c:v>
                </c:pt>
                <c:pt idx="21">
                  <c:v>17.86</c:v>
                </c:pt>
                <c:pt idx="22">
                  <c:v>25.68</c:v>
                </c:pt>
                <c:pt idx="23">
                  <c:v>12.77</c:v>
                </c:pt>
                <c:pt idx="24">
                  <c:v>4.6900000000000004</c:v>
                </c:pt>
                <c:pt idx="25">
                  <c:v>8.9600000000000009</c:v>
                </c:pt>
                <c:pt idx="26">
                  <c:v>28.26</c:v>
                </c:pt>
                <c:pt idx="27">
                  <c:v>22.82</c:v>
                </c:pt>
                <c:pt idx="28">
                  <c:v>15.79</c:v>
                </c:pt>
                <c:pt idx="29">
                  <c:v>17.11</c:v>
                </c:pt>
                <c:pt idx="30">
                  <c:v>22.92</c:v>
                </c:pt>
                <c:pt idx="31">
                  <c:v>17.649999999999999</c:v>
                </c:pt>
                <c:pt idx="32">
                  <c:v>8.99</c:v>
                </c:pt>
                <c:pt idx="33">
                  <c:v>14.38</c:v>
                </c:pt>
                <c:pt idx="34">
                  <c:v>14.71</c:v>
                </c:pt>
                <c:pt idx="35">
                  <c:v>24.81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829B-48BE-A4C8-65BCC8C6A77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41158271"/>
        <c:axId val="766774815"/>
      </c:barChart>
      <c:catAx>
        <c:axId val="9411582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6774815"/>
        <c:crosses val="autoZero"/>
        <c:auto val="1"/>
        <c:lblAlgn val="ctr"/>
        <c:lblOffset val="100"/>
        <c:noMultiLvlLbl val="0"/>
      </c:catAx>
      <c:valAx>
        <c:axId val="76677481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41158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отметкам'!$B$8:$B$44</c:f>
              <c:numCache>
                <c:formatCode>General</c:formatCode>
                <c:ptCount val="36"/>
                <c:pt idx="0">
                  <c:v>8.8800000000000008</c:v>
                </c:pt>
                <c:pt idx="1">
                  <c:v>9.2899999999999991</c:v>
                </c:pt>
                <c:pt idx="2">
                  <c:v>0</c:v>
                </c:pt>
                <c:pt idx="3">
                  <c:v>12.44</c:v>
                </c:pt>
                <c:pt idx="4">
                  <c:v>6.47</c:v>
                </c:pt>
                <c:pt idx="5">
                  <c:v>1.32</c:v>
                </c:pt>
                <c:pt idx="6">
                  <c:v>6.25</c:v>
                </c:pt>
                <c:pt idx="7">
                  <c:v>9.0299999999999994</c:v>
                </c:pt>
                <c:pt idx="8">
                  <c:v>16.329999999999998</c:v>
                </c:pt>
                <c:pt idx="9">
                  <c:v>2.94</c:v>
                </c:pt>
                <c:pt idx="10">
                  <c:v>10.16</c:v>
                </c:pt>
                <c:pt idx="11">
                  <c:v>2.63</c:v>
                </c:pt>
                <c:pt idx="12">
                  <c:v>17.239999999999998</c:v>
                </c:pt>
                <c:pt idx="13">
                  <c:v>6.52</c:v>
                </c:pt>
                <c:pt idx="14">
                  <c:v>9.52</c:v>
                </c:pt>
                <c:pt idx="15">
                  <c:v>5.88</c:v>
                </c:pt>
                <c:pt idx="16">
                  <c:v>6.25</c:v>
                </c:pt>
                <c:pt idx="17">
                  <c:v>10.1</c:v>
                </c:pt>
                <c:pt idx="18">
                  <c:v>17.71</c:v>
                </c:pt>
                <c:pt idx="19">
                  <c:v>3.57</c:v>
                </c:pt>
                <c:pt idx="20">
                  <c:v>6.83</c:v>
                </c:pt>
                <c:pt idx="21">
                  <c:v>10.23</c:v>
                </c:pt>
                <c:pt idx="22">
                  <c:v>4.76</c:v>
                </c:pt>
                <c:pt idx="23">
                  <c:v>0</c:v>
                </c:pt>
                <c:pt idx="24">
                  <c:v>7.23</c:v>
                </c:pt>
                <c:pt idx="25">
                  <c:v>0</c:v>
                </c:pt>
                <c:pt idx="26">
                  <c:v>6.98</c:v>
                </c:pt>
                <c:pt idx="27">
                  <c:v>5.17</c:v>
                </c:pt>
                <c:pt idx="28">
                  <c:v>3.23</c:v>
                </c:pt>
                <c:pt idx="29">
                  <c:v>7.64</c:v>
                </c:pt>
                <c:pt idx="30">
                  <c:v>12.36</c:v>
                </c:pt>
                <c:pt idx="31">
                  <c:v>5.56</c:v>
                </c:pt>
                <c:pt idx="32">
                  <c:v>9.85</c:v>
                </c:pt>
                <c:pt idx="33">
                  <c:v>11.39</c:v>
                </c:pt>
                <c:pt idx="34">
                  <c:v>9.86</c:v>
                </c:pt>
                <c:pt idx="35">
                  <c:v>6.11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189-439D-95E0-C1E1B144CD88}"/>
            </c:ext>
          </c:extLst>
        </c:ser>
        <c:ser>
          <c:idx val="1"/>
          <c:order val="1"/>
          <c:tx>
            <c:strRef>
              <c:f>'ЛИ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отметкам'!$C$8:$C$44</c:f>
              <c:numCache>
                <c:formatCode>General</c:formatCode>
                <c:ptCount val="36"/>
                <c:pt idx="0">
                  <c:v>35.17</c:v>
                </c:pt>
                <c:pt idx="1">
                  <c:v>38.82</c:v>
                </c:pt>
                <c:pt idx="2">
                  <c:v>21.05</c:v>
                </c:pt>
                <c:pt idx="3">
                  <c:v>34.369999999999997</c:v>
                </c:pt>
                <c:pt idx="4">
                  <c:v>40.880000000000003</c:v>
                </c:pt>
                <c:pt idx="5">
                  <c:v>50</c:v>
                </c:pt>
                <c:pt idx="6">
                  <c:v>41.67</c:v>
                </c:pt>
                <c:pt idx="7">
                  <c:v>41.67</c:v>
                </c:pt>
                <c:pt idx="8">
                  <c:v>40.82</c:v>
                </c:pt>
                <c:pt idx="9">
                  <c:v>17.649999999999999</c:v>
                </c:pt>
                <c:pt idx="10">
                  <c:v>46.09</c:v>
                </c:pt>
                <c:pt idx="11">
                  <c:v>44.74</c:v>
                </c:pt>
                <c:pt idx="12">
                  <c:v>29.31</c:v>
                </c:pt>
                <c:pt idx="13">
                  <c:v>37.68</c:v>
                </c:pt>
                <c:pt idx="14">
                  <c:v>57.14</c:v>
                </c:pt>
                <c:pt idx="15">
                  <c:v>57.65</c:v>
                </c:pt>
                <c:pt idx="16">
                  <c:v>29.17</c:v>
                </c:pt>
                <c:pt idx="17">
                  <c:v>52.53</c:v>
                </c:pt>
                <c:pt idx="18">
                  <c:v>40.630000000000003</c:v>
                </c:pt>
                <c:pt idx="19">
                  <c:v>51.19</c:v>
                </c:pt>
                <c:pt idx="20">
                  <c:v>48.19</c:v>
                </c:pt>
                <c:pt idx="21">
                  <c:v>35.97</c:v>
                </c:pt>
                <c:pt idx="22">
                  <c:v>26.98</c:v>
                </c:pt>
                <c:pt idx="23">
                  <c:v>41.03</c:v>
                </c:pt>
                <c:pt idx="24">
                  <c:v>54.22</c:v>
                </c:pt>
                <c:pt idx="25">
                  <c:v>42.86</c:v>
                </c:pt>
                <c:pt idx="26">
                  <c:v>32.56</c:v>
                </c:pt>
                <c:pt idx="27">
                  <c:v>32.33</c:v>
                </c:pt>
                <c:pt idx="28">
                  <c:v>30.65</c:v>
                </c:pt>
                <c:pt idx="29">
                  <c:v>33.76</c:v>
                </c:pt>
                <c:pt idx="30">
                  <c:v>40.450000000000003</c:v>
                </c:pt>
                <c:pt idx="31">
                  <c:v>48.15</c:v>
                </c:pt>
                <c:pt idx="32">
                  <c:v>39.69</c:v>
                </c:pt>
                <c:pt idx="33">
                  <c:v>54.43</c:v>
                </c:pt>
                <c:pt idx="34">
                  <c:v>51.41</c:v>
                </c:pt>
                <c:pt idx="35">
                  <c:v>32.06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189-439D-95E0-C1E1B144CD88}"/>
            </c:ext>
          </c:extLst>
        </c:ser>
        <c:ser>
          <c:idx val="2"/>
          <c:order val="2"/>
          <c:tx>
            <c:strRef>
              <c:f>'ЛИ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отметкам'!$D$8:$D$44</c:f>
              <c:numCache>
                <c:formatCode>General</c:formatCode>
                <c:ptCount val="36"/>
                <c:pt idx="0">
                  <c:v>34.46</c:v>
                </c:pt>
                <c:pt idx="1">
                  <c:v>33.71</c:v>
                </c:pt>
                <c:pt idx="2">
                  <c:v>63.16</c:v>
                </c:pt>
                <c:pt idx="3">
                  <c:v>32.82</c:v>
                </c:pt>
                <c:pt idx="4">
                  <c:v>36.950000000000003</c:v>
                </c:pt>
                <c:pt idx="5">
                  <c:v>32.89</c:v>
                </c:pt>
                <c:pt idx="6">
                  <c:v>40.630000000000003</c:v>
                </c:pt>
                <c:pt idx="7">
                  <c:v>31.25</c:v>
                </c:pt>
                <c:pt idx="8">
                  <c:v>20.41</c:v>
                </c:pt>
                <c:pt idx="9">
                  <c:v>61.76</c:v>
                </c:pt>
                <c:pt idx="10">
                  <c:v>34.380000000000003</c:v>
                </c:pt>
                <c:pt idx="11">
                  <c:v>26.32</c:v>
                </c:pt>
                <c:pt idx="12">
                  <c:v>34.479999999999997</c:v>
                </c:pt>
                <c:pt idx="13">
                  <c:v>32.61</c:v>
                </c:pt>
                <c:pt idx="14">
                  <c:v>28.57</c:v>
                </c:pt>
                <c:pt idx="15">
                  <c:v>31.76</c:v>
                </c:pt>
                <c:pt idx="16">
                  <c:v>38.54</c:v>
                </c:pt>
                <c:pt idx="17">
                  <c:v>22.22</c:v>
                </c:pt>
                <c:pt idx="18">
                  <c:v>35.42</c:v>
                </c:pt>
                <c:pt idx="19">
                  <c:v>28.57</c:v>
                </c:pt>
                <c:pt idx="20">
                  <c:v>34.94</c:v>
                </c:pt>
                <c:pt idx="21">
                  <c:v>31.32</c:v>
                </c:pt>
                <c:pt idx="22">
                  <c:v>42.86</c:v>
                </c:pt>
                <c:pt idx="23">
                  <c:v>28.21</c:v>
                </c:pt>
                <c:pt idx="24">
                  <c:v>28.92</c:v>
                </c:pt>
                <c:pt idx="25">
                  <c:v>42.86</c:v>
                </c:pt>
                <c:pt idx="26">
                  <c:v>34.880000000000003</c:v>
                </c:pt>
                <c:pt idx="27">
                  <c:v>42.24</c:v>
                </c:pt>
                <c:pt idx="28">
                  <c:v>41.94</c:v>
                </c:pt>
                <c:pt idx="29">
                  <c:v>36.94</c:v>
                </c:pt>
                <c:pt idx="30">
                  <c:v>24.72</c:v>
                </c:pt>
                <c:pt idx="31">
                  <c:v>33.33</c:v>
                </c:pt>
                <c:pt idx="32">
                  <c:v>34.619999999999997</c:v>
                </c:pt>
                <c:pt idx="33">
                  <c:v>24.05</c:v>
                </c:pt>
                <c:pt idx="34">
                  <c:v>21.83</c:v>
                </c:pt>
                <c:pt idx="35">
                  <c:v>43.51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189-439D-95E0-C1E1B144CD88}"/>
            </c:ext>
          </c:extLst>
        </c:ser>
        <c:ser>
          <c:idx val="3"/>
          <c:order val="3"/>
          <c:tx>
            <c:strRef>
              <c:f>'ЛИ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7 Статистика по отметкам'!$E$8:$E$44</c:f>
              <c:numCache>
                <c:formatCode>General</c:formatCode>
                <c:ptCount val="36"/>
                <c:pt idx="0">
                  <c:v>21.48</c:v>
                </c:pt>
                <c:pt idx="1">
                  <c:v>18.190000000000001</c:v>
                </c:pt>
                <c:pt idx="2">
                  <c:v>15.79</c:v>
                </c:pt>
                <c:pt idx="3">
                  <c:v>20.38</c:v>
                </c:pt>
                <c:pt idx="4">
                  <c:v>15.7</c:v>
                </c:pt>
                <c:pt idx="5">
                  <c:v>15.79</c:v>
                </c:pt>
                <c:pt idx="6">
                  <c:v>11.46</c:v>
                </c:pt>
                <c:pt idx="7">
                  <c:v>18.059999999999999</c:v>
                </c:pt>
                <c:pt idx="8">
                  <c:v>22.45</c:v>
                </c:pt>
                <c:pt idx="9">
                  <c:v>17.649999999999999</c:v>
                </c:pt>
                <c:pt idx="10">
                  <c:v>9.3800000000000008</c:v>
                </c:pt>
                <c:pt idx="11">
                  <c:v>26.32</c:v>
                </c:pt>
                <c:pt idx="12">
                  <c:v>18.97</c:v>
                </c:pt>
                <c:pt idx="13">
                  <c:v>23.19</c:v>
                </c:pt>
                <c:pt idx="14">
                  <c:v>4.76</c:v>
                </c:pt>
                <c:pt idx="15">
                  <c:v>4.71</c:v>
                </c:pt>
                <c:pt idx="16">
                  <c:v>26.04</c:v>
                </c:pt>
                <c:pt idx="17">
                  <c:v>15.15</c:v>
                </c:pt>
                <c:pt idx="18">
                  <c:v>6.25</c:v>
                </c:pt>
                <c:pt idx="19">
                  <c:v>16.670000000000002</c:v>
                </c:pt>
                <c:pt idx="20">
                  <c:v>10.039999999999999</c:v>
                </c:pt>
                <c:pt idx="21">
                  <c:v>22.48</c:v>
                </c:pt>
                <c:pt idx="22">
                  <c:v>25.4</c:v>
                </c:pt>
                <c:pt idx="23">
                  <c:v>30.77</c:v>
                </c:pt>
                <c:pt idx="24">
                  <c:v>9.64</c:v>
                </c:pt>
                <c:pt idx="25">
                  <c:v>14.29</c:v>
                </c:pt>
                <c:pt idx="26">
                  <c:v>25.58</c:v>
                </c:pt>
                <c:pt idx="27">
                  <c:v>20.260000000000002</c:v>
                </c:pt>
                <c:pt idx="28">
                  <c:v>24.19</c:v>
                </c:pt>
                <c:pt idx="29">
                  <c:v>21.66</c:v>
                </c:pt>
                <c:pt idx="30">
                  <c:v>22.47</c:v>
                </c:pt>
                <c:pt idx="31">
                  <c:v>12.96</c:v>
                </c:pt>
                <c:pt idx="32">
                  <c:v>15.85</c:v>
                </c:pt>
                <c:pt idx="33">
                  <c:v>10.130000000000001</c:v>
                </c:pt>
                <c:pt idx="34">
                  <c:v>16.899999999999999</c:v>
                </c:pt>
                <c:pt idx="35">
                  <c:v>18.32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189-439D-95E0-C1E1B144CD8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2126032"/>
        <c:axId val="326408640"/>
      </c:barChart>
      <c:catAx>
        <c:axId val="332126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6408640"/>
        <c:crosses val="autoZero"/>
        <c:auto val="1"/>
        <c:lblAlgn val="ctr"/>
        <c:lblOffset val="100"/>
        <c:noMultiLvlLbl val="0"/>
      </c:catAx>
      <c:valAx>
        <c:axId val="3264086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212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'ЛИ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8 Статистика по отметкам'!$B$8:$B$43</c:f>
              <c:numCache>
                <c:formatCode>General</c:formatCode>
                <c:ptCount val="35"/>
                <c:pt idx="0">
                  <c:v>9.0299999999999994</c:v>
                </c:pt>
                <c:pt idx="1">
                  <c:v>10.37</c:v>
                </c:pt>
                <c:pt idx="2">
                  <c:v>2.63</c:v>
                </c:pt>
                <c:pt idx="3">
                  <c:v>12.53</c:v>
                </c:pt>
                <c:pt idx="4">
                  <c:v>8.6300000000000008</c:v>
                </c:pt>
                <c:pt idx="5">
                  <c:v>2.27</c:v>
                </c:pt>
                <c:pt idx="6">
                  <c:v>2.7</c:v>
                </c:pt>
                <c:pt idx="7">
                  <c:v>2.2999999999999998</c:v>
                </c:pt>
                <c:pt idx="8">
                  <c:v>0</c:v>
                </c:pt>
                <c:pt idx="9">
                  <c:v>0</c:v>
                </c:pt>
                <c:pt idx="10">
                  <c:v>1.2</c:v>
                </c:pt>
                <c:pt idx="11">
                  <c:v>0</c:v>
                </c:pt>
                <c:pt idx="12">
                  <c:v>0</c:v>
                </c:pt>
                <c:pt idx="13">
                  <c:v>8.99</c:v>
                </c:pt>
                <c:pt idx="14">
                  <c:v>11.59</c:v>
                </c:pt>
                <c:pt idx="15">
                  <c:v>8</c:v>
                </c:pt>
                <c:pt idx="16">
                  <c:v>7.87</c:v>
                </c:pt>
                <c:pt idx="17">
                  <c:v>32.049999999999997</c:v>
                </c:pt>
                <c:pt idx="18">
                  <c:v>9.26</c:v>
                </c:pt>
                <c:pt idx="19">
                  <c:v>9.6</c:v>
                </c:pt>
                <c:pt idx="20">
                  <c:v>10.42</c:v>
                </c:pt>
                <c:pt idx="21">
                  <c:v>3.45</c:v>
                </c:pt>
                <c:pt idx="22">
                  <c:v>0</c:v>
                </c:pt>
                <c:pt idx="23">
                  <c:v>19.3</c:v>
                </c:pt>
                <c:pt idx="24">
                  <c:v>0</c:v>
                </c:pt>
                <c:pt idx="25">
                  <c:v>9.09</c:v>
                </c:pt>
                <c:pt idx="26">
                  <c:v>4.4400000000000004</c:v>
                </c:pt>
                <c:pt idx="27">
                  <c:v>5.88</c:v>
                </c:pt>
                <c:pt idx="28">
                  <c:v>17.46</c:v>
                </c:pt>
                <c:pt idx="29">
                  <c:v>19.010000000000002</c:v>
                </c:pt>
                <c:pt idx="30">
                  <c:v>0</c:v>
                </c:pt>
                <c:pt idx="31">
                  <c:v>10.78</c:v>
                </c:pt>
                <c:pt idx="32">
                  <c:v>7.62</c:v>
                </c:pt>
                <c:pt idx="33">
                  <c:v>6.67</c:v>
                </c:pt>
                <c:pt idx="34">
                  <c:v>11.11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0C7-48F3-BA5D-D9122D4CB096}"/>
            </c:ext>
          </c:extLst>
        </c:ser>
        <c:ser>
          <c:idx val="1"/>
          <c:order val="1"/>
          <c:tx>
            <c:strRef>
              <c:f>'ЛИ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'ЛИ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8 Статистика по отметкам'!$C$8:$C$43</c:f>
              <c:numCache>
                <c:formatCode>General</c:formatCode>
                <c:ptCount val="35"/>
                <c:pt idx="0">
                  <c:v>36.61</c:v>
                </c:pt>
                <c:pt idx="1">
                  <c:v>41.94</c:v>
                </c:pt>
                <c:pt idx="2">
                  <c:v>44.74</c:v>
                </c:pt>
                <c:pt idx="3">
                  <c:v>37.92</c:v>
                </c:pt>
                <c:pt idx="4">
                  <c:v>43.17</c:v>
                </c:pt>
                <c:pt idx="5">
                  <c:v>27.27</c:v>
                </c:pt>
                <c:pt idx="6">
                  <c:v>48.65</c:v>
                </c:pt>
                <c:pt idx="7">
                  <c:v>43.68</c:v>
                </c:pt>
                <c:pt idx="8">
                  <c:v>31.58</c:v>
                </c:pt>
                <c:pt idx="9">
                  <c:v>27.27</c:v>
                </c:pt>
                <c:pt idx="10">
                  <c:v>44.58</c:v>
                </c:pt>
                <c:pt idx="11">
                  <c:v>25</c:v>
                </c:pt>
                <c:pt idx="12">
                  <c:v>0</c:v>
                </c:pt>
                <c:pt idx="13">
                  <c:v>70.790000000000006</c:v>
                </c:pt>
                <c:pt idx="14">
                  <c:v>59.42</c:v>
                </c:pt>
                <c:pt idx="15">
                  <c:v>54</c:v>
                </c:pt>
                <c:pt idx="16">
                  <c:v>48.31</c:v>
                </c:pt>
                <c:pt idx="17">
                  <c:v>41.03</c:v>
                </c:pt>
                <c:pt idx="18">
                  <c:v>35.19</c:v>
                </c:pt>
                <c:pt idx="19">
                  <c:v>40.799999999999997</c:v>
                </c:pt>
                <c:pt idx="20">
                  <c:v>38.54</c:v>
                </c:pt>
                <c:pt idx="21">
                  <c:v>37.93</c:v>
                </c:pt>
                <c:pt idx="22">
                  <c:v>7.69</c:v>
                </c:pt>
                <c:pt idx="23">
                  <c:v>43.86</c:v>
                </c:pt>
                <c:pt idx="24">
                  <c:v>52.78</c:v>
                </c:pt>
                <c:pt idx="25">
                  <c:v>36.36</c:v>
                </c:pt>
                <c:pt idx="26">
                  <c:v>48.89</c:v>
                </c:pt>
                <c:pt idx="27">
                  <c:v>29.41</c:v>
                </c:pt>
                <c:pt idx="28">
                  <c:v>38.89</c:v>
                </c:pt>
                <c:pt idx="29">
                  <c:v>52.07</c:v>
                </c:pt>
                <c:pt idx="30">
                  <c:v>45.71</c:v>
                </c:pt>
                <c:pt idx="31">
                  <c:v>43.46</c:v>
                </c:pt>
                <c:pt idx="32">
                  <c:v>48.57</c:v>
                </c:pt>
                <c:pt idx="33">
                  <c:v>56.67</c:v>
                </c:pt>
                <c:pt idx="34">
                  <c:v>36.67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0C7-48F3-BA5D-D9122D4CB096}"/>
            </c:ext>
          </c:extLst>
        </c:ser>
        <c:ser>
          <c:idx val="2"/>
          <c:order val="2"/>
          <c:tx>
            <c:strRef>
              <c:f>'ЛИ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8 Статистика по отметкам'!$D$8:$D$43</c:f>
              <c:numCache>
                <c:formatCode>General</c:formatCode>
                <c:ptCount val="35"/>
                <c:pt idx="0">
                  <c:v>33.78</c:v>
                </c:pt>
                <c:pt idx="1">
                  <c:v>30.96</c:v>
                </c:pt>
                <c:pt idx="2">
                  <c:v>36.840000000000003</c:v>
                </c:pt>
                <c:pt idx="3">
                  <c:v>29.93</c:v>
                </c:pt>
                <c:pt idx="4">
                  <c:v>34.17</c:v>
                </c:pt>
                <c:pt idx="5">
                  <c:v>47.73</c:v>
                </c:pt>
                <c:pt idx="6">
                  <c:v>36.49</c:v>
                </c:pt>
                <c:pt idx="7">
                  <c:v>36.78</c:v>
                </c:pt>
                <c:pt idx="8">
                  <c:v>36.840000000000003</c:v>
                </c:pt>
                <c:pt idx="9">
                  <c:v>54.55</c:v>
                </c:pt>
                <c:pt idx="10">
                  <c:v>36.14</c:v>
                </c:pt>
                <c:pt idx="11">
                  <c:v>41.67</c:v>
                </c:pt>
                <c:pt idx="12">
                  <c:v>100</c:v>
                </c:pt>
                <c:pt idx="13">
                  <c:v>20.22</c:v>
                </c:pt>
                <c:pt idx="14">
                  <c:v>21.74</c:v>
                </c:pt>
                <c:pt idx="15">
                  <c:v>24</c:v>
                </c:pt>
                <c:pt idx="16">
                  <c:v>35.96</c:v>
                </c:pt>
                <c:pt idx="17">
                  <c:v>21.79</c:v>
                </c:pt>
                <c:pt idx="18">
                  <c:v>37.04</c:v>
                </c:pt>
                <c:pt idx="19">
                  <c:v>36</c:v>
                </c:pt>
                <c:pt idx="20">
                  <c:v>29.79</c:v>
                </c:pt>
                <c:pt idx="21">
                  <c:v>31.03</c:v>
                </c:pt>
                <c:pt idx="22">
                  <c:v>38.46</c:v>
                </c:pt>
                <c:pt idx="23">
                  <c:v>26.32</c:v>
                </c:pt>
                <c:pt idx="24">
                  <c:v>41.67</c:v>
                </c:pt>
                <c:pt idx="25">
                  <c:v>9.09</c:v>
                </c:pt>
                <c:pt idx="26">
                  <c:v>31.85</c:v>
                </c:pt>
                <c:pt idx="27">
                  <c:v>44.12</c:v>
                </c:pt>
                <c:pt idx="28">
                  <c:v>24.6</c:v>
                </c:pt>
                <c:pt idx="29">
                  <c:v>17.36</c:v>
                </c:pt>
                <c:pt idx="30">
                  <c:v>42.86</c:v>
                </c:pt>
                <c:pt idx="31">
                  <c:v>32.68</c:v>
                </c:pt>
                <c:pt idx="32">
                  <c:v>29.52</c:v>
                </c:pt>
                <c:pt idx="33">
                  <c:v>26.67</c:v>
                </c:pt>
                <c:pt idx="34">
                  <c:v>32.22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0C7-48F3-BA5D-D9122D4CB096}"/>
            </c:ext>
          </c:extLst>
        </c:ser>
        <c:ser>
          <c:idx val="3"/>
          <c:order val="3"/>
          <c:tx>
            <c:strRef>
              <c:f>'ЛИ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'ЛИ 8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8 Статистика по отметкам'!$E$8:$E$43</c:f>
              <c:numCache>
                <c:formatCode>General</c:formatCode>
                <c:ptCount val="35"/>
                <c:pt idx="0">
                  <c:v>20.59</c:v>
                </c:pt>
                <c:pt idx="1">
                  <c:v>16.739999999999998</c:v>
                </c:pt>
                <c:pt idx="2">
                  <c:v>15.79</c:v>
                </c:pt>
                <c:pt idx="3">
                  <c:v>19.62</c:v>
                </c:pt>
                <c:pt idx="4">
                  <c:v>14.03</c:v>
                </c:pt>
                <c:pt idx="5">
                  <c:v>22.73</c:v>
                </c:pt>
                <c:pt idx="6">
                  <c:v>12.16</c:v>
                </c:pt>
                <c:pt idx="7">
                  <c:v>17.239999999999998</c:v>
                </c:pt>
                <c:pt idx="8">
                  <c:v>31.58</c:v>
                </c:pt>
                <c:pt idx="9">
                  <c:v>18.18</c:v>
                </c:pt>
                <c:pt idx="10">
                  <c:v>18.07</c:v>
                </c:pt>
                <c:pt idx="11">
                  <c:v>33.33</c:v>
                </c:pt>
                <c:pt idx="12">
                  <c:v>0</c:v>
                </c:pt>
                <c:pt idx="13">
                  <c:v>0</c:v>
                </c:pt>
                <c:pt idx="14">
                  <c:v>7.25</c:v>
                </c:pt>
                <c:pt idx="15">
                  <c:v>14</c:v>
                </c:pt>
                <c:pt idx="16">
                  <c:v>7.87</c:v>
                </c:pt>
                <c:pt idx="17">
                  <c:v>5.13</c:v>
                </c:pt>
                <c:pt idx="18">
                  <c:v>18.52</c:v>
                </c:pt>
                <c:pt idx="19">
                  <c:v>13.6</c:v>
                </c:pt>
                <c:pt idx="20">
                  <c:v>21.25</c:v>
                </c:pt>
                <c:pt idx="21">
                  <c:v>27.59</c:v>
                </c:pt>
                <c:pt idx="22">
                  <c:v>53.85</c:v>
                </c:pt>
                <c:pt idx="23">
                  <c:v>10.53</c:v>
                </c:pt>
                <c:pt idx="24">
                  <c:v>5.56</c:v>
                </c:pt>
                <c:pt idx="25">
                  <c:v>45.45</c:v>
                </c:pt>
                <c:pt idx="26">
                  <c:v>14.81</c:v>
                </c:pt>
                <c:pt idx="27">
                  <c:v>20.59</c:v>
                </c:pt>
                <c:pt idx="28">
                  <c:v>19.05</c:v>
                </c:pt>
                <c:pt idx="29">
                  <c:v>11.57</c:v>
                </c:pt>
                <c:pt idx="30">
                  <c:v>11.43</c:v>
                </c:pt>
                <c:pt idx="31">
                  <c:v>13.07</c:v>
                </c:pt>
                <c:pt idx="32">
                  <c:v>14.29</c:v>
                </c:pt>
                <c:pt idx="33">
                  <c:v>10</c:v>
                </c:pt>
                <c:pt idx="34">
                  <c:v>20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0C7-48F3-BA5D-D9122D4CB0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86589135"/>
        <c:axId val="1782627759"/>
      </c:barChart>
      <c:catAx>
        <c:axId val="178658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2627759"/>
        <c:crosses val="autoZero"/>
        <c:auto val="1"/>
        <c:lblAlgn val="ctr"/>
        <c:lblOffset val="100"/>
        <c:noMultiLvlLbl val="0"/>
      </c:catAx>
      <c:valAx>
        <c:axId val="1782627759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6589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10 Статистика по отметкам'!$B$8:$B$43</c:f>
              <c:numCache>
                <c:formatCode>General</c:formatCode>
                <c:ptCount val="35"/>
                <c:pt idx="0">
                  <c:v>8.64</c:v>
                </c:pt>
                <c:pt idx="1">
                  <c:v>11.56</c:v>
                </c:pt>
                <c:pt idx="2">
                  <c:v>11.11</c:v>
                </c:pt>
                <c:pt idx="3">
                  <c:v>18.47</c:v>
                </c:pt>
                <c:pt idx="4">
                  <c:v>14.81</c:v>
                </c:pt>
                <c:pt idx="5">
                  <c:v>8.33</c:v>
                </c:pt>
                <c:pt idx="6">
                  <c:v>3.08</c:v>
                </c:pt>
                <c:pt idx="7">
                  <c:v>7.69</c:v>
                </c:pt>
                <c:pt idx="8">
                  <c:v>0</c:v>
                </c:pt>
                <c:pt idx="9">
                  <c:v>0</c:v>
                </c:pt>
                <c:pt idx="10">
                  <c:v>8.6999999999999993</c:v>
                </c:pt>
                <c:pt idx="11">
                  <c:v>17.649999999999999</c:v>
                </c:pt>
                <c:pt idx="12">
                  <c:v>14.55</c:v>
                </c:pt>
                <c:pt idx="13">
                  <c:v>50</c:v>
                </c:pt>
                <c:pt idx="14">
                  <c:v>14.29</c:v>
                </c:pt>
                <c:pt idx="15">
                  <c:v>8</c:v>
                </c:pt>
                <c:pt idx="16">
                  <c:v>13.16</c:v>
                </c:pt>
                <c:pt idx="17">
                  <c:v>12.5</c:v>
                </c:pt>
                <c:pt idx="18">
                  <c:v>4.55</c:v>
                </c:pt>
                <c:pt idx="19">
                  <c:v>5.56</c:v>
                </c:pt>
                <c:pt idx="20">
                  <c:v>6.9</c:v>
                </c:pt>
                <c:pt idx="21">
                  <c:v>4</c:v>
                </c:pt>
                <c:pt idx="22">
                  <c:v>0</c:v>
                </c:pt>
                <c:pt idx="23">
                  <c:v>17.239999999999998</c:v>
                </c:pt>
                <c:pt idx="24">
                  <c:v>19.05</c:v>
                </c:pt>
                <c:pt idx="25">
                  <c:v>12.5</c:v>
                </c:pt>
                <c:pt idx="26">
                  <c:v>3.64</c:v>
                </c:pt>
                <c:pt idx="27">
                  <c:v>0</c:v>
                </c:pt>
                <c:pt idx="28">
                  <c:v>11.11</c:v>
                </c:pt>
                <c:pt idx="29">
                  <c:v>16.670000000000002</c:v>
                </c:pt>
                <c:pt idx="30">
                  <c:v>12.5</c:v>
                </c:pt>
                <c:pt idx="31">
                  <c:v>7.62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347-4761-8949-60F42F132127}"/>
            </c:ext>
          </c:extLst>
        </c:ser>
        <c:ser>
          <c:idx val="1"/>
          <c:order val="1"/>
          <c:tx>
            <c:strRef>
              <c:f>'ЛИ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10 Статистика по отметкам'!$C$8:$C$43</c:f>
              <c:numCache>
                <c:formatCode>General</c:formatCode>
                <c:ptCount val="35"/>
                <c:pt idx="0">
                  <c:v>28.9</c:v>
                </c:pt>
                <c:pt idx="1">
                  <c:v>35.53</c:v>
                </c:pt>
                <c:pt idx="2">
                  <c:v>11.11</c:v>
                </c:pt>
                <c:pt idx="3">
                  <c:v>31.28</c:v>
                </c:pt>
                <c:pt idx="4">
                  <c:v>46.3</c:v>
                </c:pt>
                <c:pt idx="5">
                  <c:v>58.33</c:v>
                </c:pt>
                <c:pt idx="6">
                  <c:v>32.31</c:v>
                </c:pt>
                <c:pt idx="7">
                  <c:v>30.77</c:v>
                </c:pt>
                <c:pt idx="8">
                  <c:v>21.43</c:v>
                </c:pt>
                <c:pt idx="9">
                  <c:v>0</c:v>
                </c:pt>
                <c:pt idx="10">
                  <c:v>52.17</c:v>
                </c:pt>
                <c:pt idx="11">
                  <c:v>23.53</c:v>
                </c:pt>
                <c:pt idx="12">
                  <c:v>47.27</c:v>
                </c:pt>
                <c:pt idx="13">
                  <c:v>33.33</c:v>
                </c:pt>
                <c:pt idx="14">
                  <c:v>50</c:v>
                </c:pt>
                <c:pt idx="15">
                  <c:v>28</c:v>
                </c:pt>
                <c:pt idx="16">
                  <c:v>23.68</c:v>
                </c:pt>
                <c:pt idx="17">
                  <c:v>35</c:v>
                </c:pt>
                <c:pt idx="18">
                  <c:v>36.36</c:v>
                </c:pt>
                <c:pt idx="19">
                  <c:v>31.48</c:v>
                </c:pt>
                <c:pt idx="20">
                  <c:v>42.36</c:v>
                </c:pt>
                <c:pt idx="21">
                  <c:v>32</c:v>
                </c:pt>
                <c:pt idx="22">
                  <c:v>26.67</c:v>
                </c:pt>
                <c:pt idx="23">
                  <c:v>41.38</c:v>
                </c:pt>
                <c:pt idx="24">
                  <c:v>42.86</c:v>
                </c:pt>
                <c:pt idx="25">
                  <c:v>37.5</c:v>
                </c:pt>
                <c:pt idx="26">
                  <c:v>32.729999999999997</c:v>
                </c:pt>
                <c:pt idx="27">
                  <c:v>0</c:v>
                </c:pt>
                <c:pt idx="28">
                  <c:v>17.78</c:v>
                </c:pt>
                <c:pt idx="29">
                  <c:v>41.67</c:v>
                </c:pt>
                <c:pt idx="30">
                  <c:v>25</c:v>
                </c:pt>
                <c:pt idx="31">
                  <c:v>40.950000000000003</c:v>
                </c:pt>
                <c:pt idx="32">
                  <c:v>40</c:v>
                </c:pt>
                <c:pt idx="33">
                  <c:v>72.73</c:v>
                </c:pt>
                <c:pt idx="34">
                  <c:v>24.56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347-4761-8949-60F42F132127}"/>
            </c:ext>
          </c:extLst>
        </c:ser>
        <c:ser>
          <c:idx val="2"/>
          <c:order val="2"/>
          <c:tx>
            <c:strRef>
              <c:f>'ЛИ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10 Статистика по отметкам'!$D$8:$D$43</c:f>
              <c:numCache>
                <c:formatCode>General</c:formatCode>
                <c:ptCount val="35"/>
                <c:pt idx="0">
                  <c:v>35.06</c:v>
                </c:pt>
                <c:pt idx="1">
                  <c:v>31.45</c:v>
                </c:pt>
                <c:pt idx="2">
                  <c:v>33.33</c:v>
                </c:pt>
                <c:pt idx="3">
                  <c:v>25.96</c:v>
                </c:pt>
                <c:pt idx="4">
                  <c:v>24.07</c:v>
                </c:pt>
                <c:pt idx="5">
                  <c:v>25</c:v>
                </c:pt>
                <c:pt idx="6">
                  <c:v>38.46</c:v>
                </c:pt>
                <c:pt idx="7">
                  <c:v>34.619999999999997</c:v>
                </c:pt>
                <c:pt idx="8">
                  <c:v>57.14</c:v>
                </c:pt>
                <c:pt idx="9">
                  <c:v>100</c:v>
                </c:pt>
                <c:pt idx="10">
                  <c:v>34.78</c:v>
                </c:pt>
                <c:pt idx="11">
                  <c:v>29.41</c:v>
                </c:pt>
                <c:pt idx="12">
                  <c:v>20</c:v>
                </c:pt>
                <c:pt idx="13">
                  <c:v>16.670000000000002</c:v>
                </c:pt>
                <c:pt idx="14">
                  <c:v>32.14</c:v>
                </c:pt>
                <c:pt idx="15">
                  <c:v>0</c:v>
                </c:pt>
                <c:pt idx="16">
                  <c:v>44.74</c:v>
                </c:pt>
                <c:pt idx="17">
                  <c:v>40</c:v>
                </c:pt>
                <c:pt idx="18">
                  <c:v>50</c:v>
                </c:pt>
                <c:pt idx="19">
                  <c:v>50</c:v>
                </c:pt>
                <c:pt idx="20">
                  <c:v>28.57</c:v>
                </c:pt>
                <c:pt idx="21">
                  <c:v>28</c:v>
                </c:pt>
                <c:pt idx="22">
                  <c:v>40</c:v>
                </c:pt>
                <c:pt idx="23">
                  <c:v>27.59</c:v>
                </c:pt>
                <c:pt idx="24">
                  <c:v>33.33</c:v>
                </c:pt>
                <c:pt idx="25">
                  <c:v>18.75</c:v>
                </c:pt>
                <c:pt idx="26">
                  <c:v>29.09</c:v>
                </c:pt>
                <c:pt idx="27">
                  <c:v>40</c:v>
                </c:pt>
                <c:pt idx="28">
                  <c:v>48.89</c:v>
                </c:pt>
                <c:pt idx="29">
                  <c:v>25</c:v>
                </c:pt>
                <c:pt idx="30">
                  <c:v>50</c:v>
                </c:pt>
                <c:pt idx="31">
                  <c:v>39.049999999999997</c:v>
                </c:pt>
                <c:pt idx="32">
                  <c:v>40</c:v>
                </c:pt>
                <c:pt idx="33">
                  <c:v>18.18</c:v>
                </c:pt>
                <c:pt idx="34">
                  <c:v>40.35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347-4761-8949-60F42F132127}"/>
            </c:ext>
          </c:extLst>
        </c:ser>
        <c:ser>
          <c:idx val="3"/>
          <c:order val="3"/>
          <c:tx>
            <c:strRef>
              <c:f>'ЛИ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10 Статистика по отметкам'!$A$8:$A$43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10 Статистика по отметкам'!$E$8:$E$43</c:f>
              <c:numCache>
                <c:formatCode>General</c:formatCode>
                <c:ptCount val="35"/>
                <c:pt idx="0">
                  <c:v>27.4</c:v>
                </c:pt>
                <c:pt idx="1">
                  <c:v>21.45</c:v>
                </c:pt>
                <c:pt idx="2">
                  <c:v>44.44</c:v>
                </c:pt>
                <c:pt idx="3">
                  <c:v>24.29</c:v>
                </c:pt>
                <c:pt idx="4">
                  <c:v>14.81</c:v>
                </c:pt>
                <c:pt idx="5">
                  <c:v>8.33</c:v>
                </c:pt>
                <c:pt idx="6">
                  <c:v>26.15</c:v>
                </c:pt>
                <c:pt idx="7">
                  <c:v>26.92</c:v>
                </c:pt>
                <c:pt idx="8">
                  <c:v>21.43</c:v>
                </c:pt>
                <c:pt idx="9">
                  <c:v>0</c:v>
                </c:pt>
                <c:pt idx="10">
                  <c:v>4.3499999999999996</c:v>
                </c:pt>
                <c:pt idx="11">
                  <c:v>29.41</c:v>
                </c:pt>
                <c:pt idx="12">
                  <c:v>18.18</c:v>
                </c:pt>
                <c:pt idx="13">
                  <c:v>0</c:v>
                </c:pt>
                <c:pt idx="14">
                  <c:v>3.57</c:v>
                </c:pt>
                <c:pt idx="15">
                  <c:v>64</c:v>
                </c:pt>
                <c:pt idx="16">
                  <c:v>18.420000000000002</c:v>
                </c:pt>
                <c:pt idx="17">
                  <c:v>12.5</c:v>
                </c:pt>
                <c:pt idx="18">
                  <c:v>9.09</c:v>
                </c:pt>
                <c:pt idx="19">
                  <c:v>12.96</c:v>
                </c:pt>
                <c:pt idx="20">
                  <c:v>22.17</c:v>
                </c:pt>
                <c:pt idx="21">
                  <c:v>36</c:v>
                </c:pt>
                <c:pt idx="22">
                  <c:v>33.33</c:v>
                </c:pt>
                <c:pt idx="23">
                  <c:v>13.79</c:v>
                </c:pt>
                <c:pt idx="24">
                  <c:v>4.76</c:v>
                </c:pt>
                <c:pt idx="25">
                  <c:v>31.25</c:v>
                </c:pt>
                <c:pt idx="26">
                  <c:v>34.549999999999997</c:v>
                </c:pt>
                <c:pt idx="27">
                  <c:v>60</c:v>
                </c:pt>
                <c:pt idx="28">
                  <c:v>22.22</c:v>
                </c:pt>
                <c:pt idx="29">
                  <c:v>16.670000000000002</c:v>
                </c:pt>
                <c:pt idx="30">
                  <c:v>12.5</c:v>
                </c:pt>
                <c:pt idx="31">
                  <c:v>12.38</c:v>
                </c:pt>
                <c:pt idx="32">
                  <c:v>20</c:v>
                </c:pt>
                <c:pt idx="33">
                  <c:v>9.09</c:v>
                </c:pt>
                <c:pt idx="34">
                  <c:v>35.090000000000003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347-4761-8949-60F42F13212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91596736"/>
        <c:axId val="1294435808"/>
      </c:barChart>
      <c:catAx>
        <c:axId val="1191596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4435808"/>
        <c:crosses val="autoZero"/>
        <c:auto val="1"/>
        <c:lblAlgn val="ctr"/>
        <c:lblOffset val="100"/>
        <c:noMultiLvlLbl val="0"/>
      </c:catAx>
      <c:valAx>
        <c:axId val="129443580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159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5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Сравнение отметок с отметк'!$A$9:$A$44</c:f>
              <c:strCache>
                <c:ptCount val="36"/>
                <c:pt idx="0">
                  <c:v>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Фокино)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5 Сравнение отметок с отметк'!$B$9:$B$44</c:f>
              <c:numCache>
                <c:formatCode>General</c:formatCode>
                <c:ptCount val="36"/>
                <c:pt idx="0">
                  <c:v>31.61</c:v>
                </c:pt>
                <c:pt idx="1">
                  <c:v>32.36</c:v>
                </c:pt>
                <c:pt idx="2">
                  <c:v>31.03</c:v>
                </c:pt>
                <c:pt idx="3">
                  <c:v>39.700000000000003</c:v>
                </c:pt>
                <c:pt idx="4">
                  <c:v>20.73</c:v>
                </c:pt>
                <c:pt idx="5">
                  <c:v>13.16</c:v>
                </c:pt>
                <c:pt idx="6">
                  <c:v>15.19</c:v>
                </c:pt>
                <c:pt idx="7">
                  <c:v>40.24</c:v>
                </c:pt>
                <c:pt idx="8">
                  <c:v>18.18</c:v>
                </c:pt>
                <c:pt idx="9">
                  <c:v>0</c:v>
                </c:pt>
                <c:pt idx="10">
                  <c:v>27.62</c:v>
                </c:pt>
                <c:pt idx="11">
                  <c:v>29.73</c:v>
                </c:pt>
                <c:pt idx="12">
                  <c:v>29.89</c:v>
                </c:pt>
                <c:pt idx="13">
                  <c:v>26.09</c:v>
                </c:pt>
                <c:pt idx="14">
                  <c:v>26.67</c:v>
                </c:pt>
                <c:pt idx="15">
                  <c:v>33.61</c:v>
                </c:pt>
                <c:pt idx="16">
                  <c:v>25.21</c:v>
                </c:pt>
                <c:pt idx="17">
                  <c:v>21.88</c:v>
                </c:pt>
                <c:pt idx="18">
                  <c:v>76.92</c:v>
                </c:pt>
                <c:pt idx="19">
                  <c:v>17.27</c:v>
                </c:pt>
                <c:pt idx="20">
                  <c:v>34.76</c:v>
                </c:pt>
                <c:pt idx="21">
                  <c:v>35.9</c:v>
                </c:pt>
                <c:pt idx="22">
                  <c:v>9.3000000000000007</c:v>
                </c:pt>
                <c:pt idx="23">
                  <c:v>35.85</c:v>
                </c:pt>
                <c:pt idx="24">
                  <c:v>26.26</c:v>
                </c:pt>
                <c:pt idx="25">
                  <c:v>15.63</c:v>
                </c:pt>
                <c:pt idx="26">
                  <c:v>48.84</c:v>
                </c:pt>
                <c:pt idx="27">
                  <c:v>18.75</c:v>
                </c:pt>
                <c:pt idx="28">
                  <c:v>22.95</c:v>
                </c:pt>
                <c:pt idx="29">
                  <c:v>37.630000000000003</c:v>
                </c:pt>
                <c:pt idx="30">
                  <c:v>32.94</c:v>
                </c:pt>
                <c:pt idx="31">
                  <c:v>30.19</c:v>
                </c:pt>
                <c:pt idx="32">
                  <c:v>22.57</c:v>
                </c:pt>
                <c:pt idx="33">
                  <c:v>33.85</c:v>
                </c:pt>
                <c:pt idx="34">
                  <c:v>35.07</c:v>
                </c:pt>
                <c:pt idx="35">
                  <c:v>55.86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BE-41B7-BE46-01ADF9738BD8}"/>
            </c:ext>
          </c:extLst>
        </c:ser>
        <c:ser>
          <c:idx val="1"/>
          <c:order val="1"/>
          <c:tx>
            <c:strRef>
              <c:f>'ЛИ 5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Сравнение отметок с отметк'!$A$9:$A$44</c:f>
              <c:strCache>
                <c:ptCount val="36"/>
                <c:pt idx="0">
                  <c:v>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Фокино)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5 Сравнение отметок с отметк'!$C$9:$C$44</c:f>
              <c:numCache>
                <c:formatCode>General</c:formatCode>
                <c:ptCount val="36"/>
                <c:pt idx="0">
                  <c:v>62.88</c:v>
                </c:pt>
                <c:pt idx="1">
                  <c:v>61.67</c:v>
                </c:pt>
                <c:pt idx="2">
                  <c:v>68.97</c:v>
                </c:pt>
                <c:pt idx="3">
                  <c:v>53.38</c:v>
                </c:pt>
                <c:pt idx="4">
                  <c:v>72.14</c:v>
                </c:pt>
                <c:pt idx="5">
                  <c:v>86.84</c:v>
                </c:pt>
                <c:pt idx="6">
                  <c:v>83.54</c:v>
                </c:pt>
                <c:pt idx="7">
                  <c:v>54.88</c:v>
                </c:pt>
                <c:pt idx="8">
                  <c:v>72.73</c:v>
                </c:pt>
                <c:pt idx="9">
                  <c:v>100</c:v>
                </c:pt>
                <c:pt idx="10">
                  <c:v>71.430000000000007</c:v>
                </c:pt>
                <c:pt idx="11">
                  <c:v>67.569999999999993</c:v>
                </c:pt>
                <c:pt idx="12">
                  <c:v>65.52</c:v>
                </c:pt>
                <c:pt idx="13">
                  <c:v>65.22</c:v>
                </c:pt>
                <c:pt idx="14">
                  <c:v>68.89</c:v>
                </c:pt>
                <c:pt idx="15">
                  <c:v>57.98</c:v>
                </c:pt>
                <c:pt idx="16">
                  <c:v>66.39</c:v>
                </c:pt>
                <c:pt idx="17">
                  <c:v>75</c:v>
                </c:pt>
                <c:pt idx="18">
                  <c:v>23.08</c:v>
                </c:pt>
                <c:pt idx="19">
                  <c:v>77.27</c:v>
                </c:pt>
                <c:pt idx="20">
                  <c:v>57.94</c:v>
                </c:pt>
                <c:pt idx="21">
                  <c:v>58.88</c:v>
                </c:pt>
                <c:pt idx="22">
                  <c:v>88.37</c:v>
                </c:pt>
                <c:pt idx="23">
                  <c:v>52.83</c:v>
                </c:pt>
                <c:pt idx="24">
                  <c:v>62.63</c:v>
                </c:pt>
                <c:pt idx="25">
                  <c:v>81.25</c:v>
                </c:pt>
                <c:pt idx="26">
                  <c:v>46.51</c:v>
                </c:pt>
                <c:pt idx="27">
                  <c:v>73.08</c:v>
                </c:pt>
                <c:pt idx="28">
                  <c:v>75.41</c:v>
                </c:pt>
                <c:pt idx="29">
                  <c:v>58.25</c:v>
                </c:pt>
                <c:pt idx="30">
                  <c:v>54.12</c:v>
                </c:pt>
                <c:pt idx="31">
                  <c:v>52.83</c:v>
                </c:pt>
                <c:pt idx="32">
                  <c:v>75.41</c:v>
                </c:pt>
                <c:pt idx="33">
                  <c:v>59.23</c:v>
                </c:pt>
                <c:pt idx="34">
                  <c:v>54.48</c:v>
                </c:pt>
                <c:pt idx="35">
                  <c:v>42.34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BE-41B7-BE46-01ADF9738BD8}"/>
            </c:ext>
          </c:extLst>
        </c:ser>
        <c:ser>
          <c:idx val="2"/>
          <c:order val="2"/>
          <c:tx>
            <c:strRef>
              <c:f>'ЛИ 5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5 Сравнение отметок с отметк'!$A$9:$A$44</c:f>
              <c:strCache>
                <c:ptCount val="36"/>
                <c:pt idx="0">
                  <c:v>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Фокино)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5 Сравнение отметок с отметк'!$D$9:$D$44</c:f>
              <c:numCache>
                <c:formatCode>General</c:formatCode>
                <c:ptCount val="36"/>
                <c:pt idx="0">
                  <c:v>5.51</c:v>
                </c:pt>
                <c:pt idx="1">
                  <c:v>5.97</c:v>
                </c:pt>
                <c:pt idx="2">
                  <c:v>0</c:v>
                </c:pt>
                <c:pt idx="3">
                  <c:v>6.92</c:v>
                </c:pt>
                <c:pt idx="4">
                  <c:v>7.13</c:v>
                </c:pt>
                <c:pt idx="5">
                  <c:v>0</c:v>
                </c:pt>
                <c:pt idx="6">
                  <c:v>1.27</c:v>
                </c:pt>
                <c:pt idx="7">
                  <c:v>4.88</c:v>
                </c:pt>
                <c:pt idx="8">
                  <c:v>9.09</c:v>
                </c:pt>
                <c:pt idx="9">
                  <c:v>0</c:v>
                </c:pt>
                <c:pt idx="10">
                  <c:v>0.95</c:v>
                </c:pt>
                <c:pt idx="11">
                  <c:v>2.7</c:v>
                </c:pt>
                <c:pt idx="12">
                  <c:v>4.5999999999999996</c:v>
                </c:pt>
                <c:pt idx="13">
                  <c:v>8.6999999999999993</c:v>
                </c:pt>
                <c:pt idx="14">
                  <c:v>4.4400000000000004</c:v>
                </c:pt>
                <c:pt idx="15">
                  <c:v>8.4</c:v>
                </c:pt>
                <c:pt idx="16">
                  <c:v>8.4</c:v>
                </c:pt>
                <c:pt idx="17">
                  <c:v>3.13</c:v>
                </c:pt>
                <c:pt idx="18">
                  <c:v>0</c:v>
                </c:pt>
                <c:pt idx="19">
                  <c:v>5.45</c:v>
                </c:pt>
                <c:pt idx="20">
                  <c:v>7.3</c:v>
                </c:pt>
                <c:pt idx="21">
                  <c:v>5.22</c:v>
                </c:pt>
                <c:pt idx="22">
                  <c:v>2.33</c:v>
                </c:pt>
                <c:pt idx="23">
                  <c:v>11.32</c:v>
                </c:pt>
                <c:pt idx="24">
                  <c:v>11.11</c:v>
                </c:pt>
                <c:pt idx="25">
                  <c:v>3.13</c:v>
                </c:pt>
                <c:pt idx="26">
                  <c:v>4.6500000000000004</c:v>
                </c:pt>
                <c:pt idx="27">
                  <c:v>8.17</c:v>
                </c:pt>
                <c:pt idx="28">
                  <c:v>1.64</c:v>
                </c:pt>
                <c:pt idx="29">
                  <c:v>4.12</c:v>
                </c:pt>
                <c:pt idx="30">
                  <c:v>12.94</c:v>
                </c:pt>
                <c:pt idx="31">
                  <c:v>16.98</c:v>
                </c:pt>
                <c:pt idx="32">
                  <c:v>2.02</c:v>
                </c:pt>
                <c:pt idx="33">
                  <c:v>6.92</c:v>
                </c:pt>
                <c:pt idx="34">
                  <c:v>10.45</c:v>
                </c:pt>
                <c:pt idx="3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BE-41B7-BE46-01ADF9738B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65921104"/>
        <c:axId val="572204224"/>
      </c:barChart>
      <c:catAx>
        <c:axId val="56592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2204224"/>
        <c:crosses val="autoZero"/>
        <c:auto val="1"/>
        <c:lblAlgn val="ctr"/>
        <c:lblOffset val="100"/>
        <c:noMultiLvlLbl val="0"/>
      </c:catAx>
      <c:valAx>
        <c:axId val="5722042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592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отметк'!$B$9:$B$44</c:f>
              <c:numCache>
                <c:formatCode>General</c:formatCode>
                <c:ptCount val="36"/>
                <c:pt idx="0">
                  <c:v>29.11</c:v>
                </c:pt>
                <c:pt idx="1">
                  <c:v>30.45</c:v>
                </c:pt>
                <c:pt idx="2">
                  <c:v>32.5</c:v>
                </c:pt>
                <c:pt idx="3">
                  <c:v>36.08</c:v>
                </c:pt>
                <c:pt idx="4">
                  <c:v>24.8</c:v>
                </c:pt>
                <c:pt idx="5">
                  <c:v>18.37</c:v>
                </c:pt>
                <c:pt idx="6">
                  <c:v>27.69</c:v>
                </c:pt>
                <c:pt idx="7">
                  <c:v>22.94</c:v>
                </c:pt>
                <c:pt idx="8">
                  <c:v>9.09</c:v>
                </c:pt>
                <c:pt idx="9">
                  <c:v>6.25</c:v>
                </c:pt>
                <c:pt idx="10">
                  <c:v>20.88</c:v>
                </c:pt>
                <c:pt idx="11">
                  <c:v>0</c:v>
                </c:pt>
                <c:pt idx="12">
                  <c:v>37.74</c:v>
                </c:pt>
                <c:pt idx="13">
                  <c:v>42.64</c:v>
                </c:pt>
                <c:pt idx="14">
                  <c:v>0</c:v>
                </c:pt>
                <c:pt idx="15">
                  <c:v>35.56</c:v>
                </c:pt>
                <c:pt idx="16">
                  <c:v>20.91</c:v>
                </c:pt>
                <c:pt idx="17">
                  <c:v>30.53</c:v>
                </c:pt>
                <c:pt idx="18">
                  <c:v>55.84</c:v>
                </c:pt>
                <c:pt idx="19">
                  <c:v>4.3499999999999996</c:v>
                </c:pt>
                <c:pt idx="20">
                  <c:v>18.38</c:v>
                </c:pt>
                <c:pt idx="21">
                  <c:v>32.119999999999997</c:v>
                </c:pt>
                <c:pt idx="22">
                  <c:v>15.69</c:v>
                </c:pt>
                <c:pt idx="23">
                  <c:v>24.62</c:v>
                </c:pt>
                <c:pt idx="24">
                  <c:v>17.190000000000001</c:v>
                </c:pt>
                <c:pt idx="25">
                  <c:v>9.52</c:v>
                </c:pt>
                <c:pt idx="26">
                  <c:v>23.91</c:v>
                </c:pt>
                <c:pt idx="27">
                  <c:v>18.45</c:v>
                </c:pt>
                <c:pt idx="28">
                  <c:v>22.81</c:v>
                </c:pt>
                <c:pt idx="29">
                  <c:v>54.3</c:v>
                </c:pt>
                <c:pt idx="30">
                  <c:v>41.67</c:v>
                </c:pt>
                <c:pt idx="31">
                  <c:v>19.61</c:v>
                </c:pt>
                <c:pt idx="32">
                  <c:v>28.76</c:v>
                </c:pt>
                <c:pt idx="33">
                  <c:v>32.19</c:v>
                </c:pt>
                <c:pt idx="34">
                  <c:v>31.55</c:v>
                </c:pt>
                <c:pt idx="35">
                  <c:v>30.83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5-4D5C-9591-331D5425E00B}"/>
            </c:ext>
          </c:extLst>
        </c:ser>
        <c:ser>
          <c:idx val="1"/>
          <c:order val="1"/>
          <c:tx>
            <c:strRef>
              <c:f>'ЛИ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отметк'!$C$9:$C$44</c:f>
              <c:numCache>
                <c:formatCode>General</c:formatCode>
                <c:ptCount val="36"/>
                <c:pt idx="0">
                  <c:v>64.28</c:v>
                </c:pt>
                <c:pt idx="1">
                  <c:v>61.94</c:v>
                </c:pt>
                <c:pt idx="2">
                  <c:v>55</c:v>
                </c:pt>
                <c:pt idx="3">
                  <c:v>55.51</c:v>
                </c:pt>
                <c:pt idx="4">
                  <c:v>68.39</c:v>
                </c:pt>
                <c:pt idx="5">
                  <c:v>79.59</c:v>
                </c:pt>
                <c:pt idx="6">
                  <c:v>67.69</c:v>
                </c:pt>
                <c:pt idx="7">
                  <c:v>66.97</c:v>
                </c:pt>
                <c:pt idx="8">
                  <c:v>85.45</c:v>
                </c:pt>
                <c:pt idx="9">
                  <c:v>90.63</c:v>
                </c:pt>
                <c:pt idx="10">
                  <c:v>73.63</c:v>
                </c:pt>
                <c:pt idx="11">
                  <c:v>100</c:v>
                </c:pt>
                <c:pt idx="12">
                  <c:v>54.72</c:v>
                </c:pt>
                <c:pt idx="13">
                  <c:v>52.71</c:v>
                </c:pt>
                <c:pt idx="14">
                  <c:v>100</c:v>
                </c:pt>
                <c:pt idx="15">
                  <c:v>57.78</c:v>
                </c:pt>
                <c:pt idx="16">
                  <c:v>69.09</c:v>
                </c:pt>
                <c:pt idx="17">
                  <c:v>64.89</c:v>
                </c:pt>
                <c:pt idx="18">
                  <c:v>36.36</c:v>
                </c:pt>
                <c:pt idx="19">
                  <c:v>93.04</c:v>
                </c:pt>
                <c:pt idx="20">
                  <c:v>73.930000000000007</c:v>
                </c:pt>
                <c:pt idx="21">
                  <c:v>59.98</c:v>
                </c:pt>
                <c:pt idx="22">
                  <c:v>68.63</c:v>
                </c:pt>
                <c:pt idx="23">
                  <c:v>63.08</c:v>
                </c:pt>
                <c:pt idx="24">
                  <c:v>79.69</c:v>
                </c:pt>
                <c:pt idx="25">
                  <c:v>85.71</c:v>
                </c:pt>
                <c:pt idx="26">
                  <c:v>69.569999999999993</c:v>
                </c:pt>
                <c:pt idx="27">
                  <c:v>71.36</c:v>
                </c:pt>
                <c:pt idx="28">
                  <c:v>70.180000000000007</c:v>
                </c:pt>
                <c:pt idx="29">
                  <c:v>39.78</c:v>
                </c:pt>
                <c:pt idx="30">
                  <c:v>50</c:v>
                </c:pt>
                <c:pt idx="31">
                  <c:v>70.59</c:v>
                </c:pt>
                <c:pt idx="32">
                  <c:v>66.290000000000006</c:v>
                </c:pt>
                <c:pt idx="33">
                  <c:v>57.53</c:v>
                </c:pt>
                <c:pt idx="34">
                  <c:v>57.74</c:v>
                </c:pt>
                <c:pt idx="35">
                  <c:v>59.4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35-4D5C-9591-331D5425E00B}"/>
            </c:ext>
          </c:extLst>
        </c:ser>
        <c:ser>
          <c:idx val="2"/>
          <c:order val="2"/>
          <c:tx>
            <c:strRef>
              <c:f>'ЛИ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отметк'!$D$9:$D$44</c:f>
              <c:numCache>
                <c:formatCode>General</c:formatCode>
                <c:ptCount val="36"/>
                <c:pt idx="0">
                  <c:v>6.61</c:v>
                </c:pt>
                <c:pt idx="1">
                  <c:v>7.61</c:v>
                </c:pt>
                <c:pt idx="2">
                  <c:v>12.5</c:v>
                </c:pt>
                <c:pt idx="3">
                  <c:v>8.41</c:v>
                </c:pt>
                <c:pt idx="4">
                  <c:v>6.81</c:v>
                </c:pt>
                <c:pt idx="5">
                  <c:v>2.04</c:v>
                </c:pt>
                <c:pt idx="6">
                  <c:v>4.62</c:v>
                </c:pt>
                <c:pt idx="7">
                  <c:v>10.09</c:v>
                </c:pt>
                <c:pt idx="8">
                  <c:v>5.45</c:v>
                </c:pt>
                <c:pt idx="9">
                  <c:v>3.13</c:v>
                </c:pt>
                <c:pt idx="10">
                  <c:v>5.49</c:v>
                </c:pt>
                <c:pt idx="11">
                  <c:v>0</c:v>
                </c:pt>
                <c:pt idx="12">
                  <c:v>7.55</c:v>
                </c:pt>
                <c:pt idx="13">
                  <c:v>4.6500000000000004</c:v>
                </c:pt>
                <c:pt idx="14">
                  <c:v>0</c:v>
                </c:pt>
                <c:pt idx="15">
                  <c:v>6.67</c:v>
                </c:pt>
                <c:pt idx="16">
                  <c:v>10</c:v>
                </c:pt>
                <c:pt idx="17">
                  <c:v>4.58</c:v>
                </c:pt>
                <c:pt idx="18">
                  <c:v>7.79</c:v>
                </c:pt>
                <c:pt idx="19">
                  <c:v>2.61</c:v>
                </c:pt>
                <c:pt idx="20">
                  <c:v>7.69</c:v>
                </c:pt>
                <c:pt idx="21">
                  <c:v>7.91</c:v>
                </c:pt>
                <c:pt idx="22">
                  <c:v>15.69</c:v>
                </c:pt>
                <c:pt idx="23">
                  <c:v>12.31</c:v>
                </c:pt>
                <c:pt idx="24">
                  <c:v>3.13</c:v>
                </c:pt>
                <c:pt idx="25">
                  <c:v>4.76</c:v>
                </c:pt>
                <c:pt idx="26">
                  <c:v>6.52</c:v>
                </c:pt>
                <c:pt idx="27">
                  <c:v>10.19</c:v>
                </c:pt>
                <c:pt idx="28">
                  <c:v>7.02</c:v>
                </c:pt>
                <c:pt idx="29">
                  <c:v>5.91</c:v>
                </c:pt>
                <c:pt idx="30">
                  <c:v>8.33</c:v>
                </c:pt>
                <c:pt idx="31">
                  <c:v>9.8000000000000007</c:v>
                </c:pt>
                <c:pt idx="32">
                  <c:v>4.9400000000000004</c:v>
                </c:pt>
                <c:pt idx="33">
                  <c:v>10.27</c:v>
                </c:pt>
                <c:pt idx="34">
                  <c:v>10.71</c:v>
                </c:pt>
                <c:pt idx="35">
                  <c:v>9.77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35-4D5C-9591-331D5425E00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0942208"/>
        <c:axId val="760891776"/>
      </c:barChart>
      <c:catAx>
        <c:axId val="760942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891776"/>
        <c:crosses val="autoZero"/>
        <c:auto val="1"/>
        <c:lblAlgn val="ctr"/>
        <c:lblOffset val="100"/>
        <c:noMultiLvlLbl val="0"/>
      </c:catAx>
      <c:valAx>
        <c:axId val="7608917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94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отметк'!$B$9:$B$44</c:f>
              <c:numCache>
                <c:formatCode>General</c:formatCode>
                <c:ptCount val="36"/>
                <c:pt idx="0">
                  <c:v>26.86</c:v>
                </c:pt>
                <c:pt idx="1">
                  <c:v>27.62</c:v>
                </c:pt>
                <c:pt idx="2">
                  <c:v>15.79</c:v>
                </c:pt>
                <c:pt idx="3">
                  <c:v>34.75</c:v>
                </c:pt>
                <c:pt idx="4">
                  <c:v>20.79</c:v>
                </c:pt>
                <c:pt idx="5">
                  <c:v>1.32</c:v>
                </c:pt>
                <c:pt idx="6">
                  <c:v>22.92</c:v>
                </c:pt>
                <c:pt idx="7">
                  <c:v>30.09</c:v>
                </c:pt>
                <c:pt idx="8">
                  <c:v>28.57</c:v>
                </c:pt>
                <c:pt idx="9">
                  <c:v>23.53</c:v>
                </c:pt>
                <c:pt idx="10">
                  <c:v>21.6</c:v>
                </c:pt>
                <c:pt idx="11">
                  <c:v>13.16</c:v>
                </c:pt>
                <c:pt idx="12">
                  <c:v>24.14</c:v>
                </c:pt>
                <c:pt idx="13">
                  <c:v>34.78</c:v>
                </c:pt>
                <c:pt idx="14">
                  <c:v>4.76</c:v>
                </c:pt>
                <c:pt idx="15">
                  <c:v>22.35</c:v>
                </c:pt>
                <c:pt idx="16">
                  <c:v>25</c:v>
                </c:pt>
                <c:pt idx="17">
                  <c:v>36.36</c:v>
                </c:pt>
                <c:pt idx="18">
                  <c:v>48.96</c:v>
                </c:pt>
                <c:pt idx="19">
                  <c:v>14.37</c:v>
                </c:pt>
                <c:pt idx="20">
                  <c:v>25.3</c:v>
                </c:pt>
                <c:pt idx="21">
                  <c:v>32.869999999999997</c:v>
                </c:pt>
                <c:pt idx="22">
                  <c:v>12.77</c:v>
                </c:pt>
                <c:pt idx="23">
                  <c:v>15.38</c:v>
                </c:pt>
                <c:pt idx="24">
                  <c:v>31.71</c:v>
                </c:pt>
                <c:pt idx="25">
                  <c:v>13.16</c:v>
                </c:pt>
                <c:pt idx="26">
                  <c:v>27.91</c:v>
                </c:pt>
                <c:pt idx="27">
                  <c:v>11.21</c:v>
                </c:pt>
                <c:pt idx="28">
                  <c:v>12.9</c:v>
                </c:pt>
                <c:pt idx="29">
                  <c:v>33.119999999999997</c:v>
                </c:pt>
                <c:pt idx="30">
                  <c:v>35.96</c:v>
                </c:pt>
                <c:pt idx="31">
                  <c:v>29.63</c:v>
                </c:pt>
                <c:pt idx="32">
                  <c:v>16.95</c:v>
                </c:pt>
                <c:pt idx="33">
                  <c:v>22.78</c:v>
                </c:pt>
                <c:pt idx="34">
                  <c:v>35.21</c:v>
                </c:pt>
                <c:pt idx="3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E5-405F-AAD8-85775FBD4929}"/>
            </c:ext>
          </c:extLst>
        </c:ser>
        <c:ser>
          <c:idx val="1"/>
          <c:order val="1"/>
          <c:tx>
            <c:strRef>
              <c:f>'ЛИ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отметк'!$C$9:$C$44</c:f>
              <c:numCache>
                <c:formatCode>General</c:formatCode>
                <c:ptCount val="36"/>
                <c:pt idx="0">
                  <c:v>65.3</c:v>
                </c:pt>
                <c:pt idx="1">
                  <c:v>63.52</c:v>
                </c:pt>
                <c:pt idx="2">
                  <c:v>73.680000000000007</c:v>
                </c:pt>
                <c:pt idx="3">
                  <c:v>55.71</c:v>
                </c:pt>
                <c:pt idx="4">
                  <c:v>72.52</c:v>
                </c:pt>
                <c:pt idx="5">
                  <c:v>97.37</c:v>
                </c:pt>
                <c:pt idx="6">
                  <c:v>70.83</c:v>
                </c:pt>
                <c:pt idx="7">
                  <c:v>62.83</c:v>
                </c:pt>
                <c:pt idx="8">
                  <c:v>67.349999999999994</c:v>
                </c:pt>
                <c:pt idx="9">
                  <c:v>73.53</c:v>
                </c:pt>
                <c:pt idx="10">
                  <c:v>69.599999999999994</c:v>
                </c:pt>
                <c:pt idx="11">
                  <c:v>76.319999999999993</c:v>
                </c:pt>
                <c:pt idx="12">
                  <c:v>65.52</c:v>
                </c:pt>
                <c:pt idx="13">
                  <c:v>52.9</c:v>
                </c:pt>
                <c:pt idx="14">
                  <c:v>90.48</c:v>
                </c:pt>
                <c:pt idx="15">
                  <c:v>69.41</c:v>
                </c:pt>
                <c:pt idx="16">
                  <c:v>65.63</c:v>
                </c:pt>
                <c:pt idx="17">
                  <c:v>57.58</c:v>
                </c:pt>
                <c:pt idx="18">
                  <c:v>40.630000000000003</c:v>
                </c:pt>
                <c:pt idx="19">
                  <c:v>82.04</c:v>
                </c:pt>
                <c:pt idx="20">
                  <c:v>65.86</c:v>
                </c:pt>
                <c:pt idx="21">
                  <c:v>56.7</c:v>
                </c:pt>
                <c:pt idx="22">
                  <c:v>87.23</c:v>
                </c:pt>
                <c:pt idx="23">
                  <c:v>74.36</c:v>
                </c:pt>
                <c:pt idx="24">
                  <c:v>64.63</c:v>
                </c:pt>
                <c:pt idx="25">
                  <c:v>84.21</c:v>
                </c:pt>
                <c:pt idx="26">
                  <c:v>46.51</c:v>
                </c:pt>
                <c:pt idx="27">
                  <c:v>79.31</c:v>
                </c:pt>
                <c:pt idx="28">
                  <c:v>83.87</c:v>
                </c:pt>
                <c:pt idx="29">
                  <c:v>59.24</c:v>
                </c:pt>
                <c:pt idx="30">
                  <c:v>48.31</c:v>
                </c:pt>
                <c:pt idx="31">
                  <c:v>64.81</c:v>
                </c:pt>
                <c:pt idx="32">
                  <c:v>72.11</c:v>
                </c:pt>
                <c:pt idx="33">
                  <c:v>73.42</c:v>
                </c:pt>
                <c:pt idx="34">
                  <c:v>52.82</c:v>
                </c:pt>
                <c:pt idx="35">
                  <c:v>42.5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E5-405F-AAD8-85775FBD4929}"/>
            </c:ext>
          </c:extLst>
        </c:ser>
        <c:ser>
          <c:idx val="2"/>
          <c:order val="2"/>
          <c:tx>
            <c:strRef>
              <c:f>'ЛИ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7 Сравнение отметок с отметк'!$A$9:$A$44</c:f>
              <c:strCache>
                <c:ptCount val="36"/>
                <c:pt idx="0">
                  <c:v> 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7 Сравнение отметок с отметк'!$D$9:$D$44</c:f>
              <c:numCache>
                <c:formatCode>General</c:formatCode>
                <c:ptCount val="36"/>
                <c:pt idx="0">
                  <c:v>7.84</c:v>
                </c:pt>
                <c:pt idx="1">
                  <c:v>8.8699999999999992</c:v>
                </c:pt>
                <c:pt idx="2">
                  <c:v>10.53</c:v>
                </c:pt>
                <c:pt idx="3">
                  <c:v>9.5399999999999991</c:v>
                </c:pt>
                <c:pt idx="4">
                  <c:v>6.7</c:v>
                </c:pt>
                <c:pt idx="5">
                  <c:v>1.32</c:v>
                </c:pt>
                <c:pt idx="6">
                  <c:v>6.25</c:v>
                </c:pt>
                <c:pt idx="7">
                  <c:v>7.08</c:v>
                </c:pt>
                <c:pt idx="8">
                  <c:v>4.08</c:v>
                </c:pt>
                <c:pt idx="9">
                  <c:v>2.94</c:v>
                </c:pt>
                <c:pt idx="10">
                  <c:v>8.8000000000000007</c:v>
                </c:pt>
                <c:pt idx="11">
                  <c:v>10.53</c:v>
                </c:pt>
                <c:pt idx="12">
                  <c:v>10.34</c:v>
                </c:pt>
                <c:pt idx="13">
                  <c:v>12.32</c:v>
                </c:pt>
                <c:pt idx="14">
                  <c:v>4.76</c:v>
                </c:pt>
                <c:pt idx="15">
                  <c:v>8.24</c:v>
                </c:pt>
                <c:pt idx="16">
                  <c:v>9.3800000000000008</c:v>
                </c:pt>
                <c:pt idx="17">
                  <c:v>6.06</c:v>
                </c:pt>
                <c:pt idx="18">
                  <c:v>10.42</c:v>
                </c:pt>
                <c:pt idx="19">
                  <c:v>3.59</c:v>
                </c:pt>
                <c:pt idx="20">
                  <c:v>8.84</c:v>
                </c:pt>
                <c:pt idx="21">
                  <c:v>10.44</c:v>
                </c:pt>
                <c:pt idx="22">
                  <c:v>0</c:v>
                </c:pt>
                <c:pt idx="23">
                  <c:v>10.26</c:v>
                </c:pt>
                <c:pt idx="24">
                  <c:v>3.66</c:v>
                </c:pt>
                <c:pt idx="25">
                  <c:v>2.63</c:v>
                </c:pt>
                <c:pt idx="26">
                  <c:v>25.58</c:v>
                </c:pt>
                <c:pt idx="27">
                  <c:v>9.48</c:v>
                </c:pt>
                <c:pt idx="28">
                  <c:v>3.23</c:v>
                </c:pt>
                <c:pt idx="29">
                  <c:v>7.64</c:v>
                </c:pt>
                <c:pt idx="30">
                  <c:v>15.73</c:v>
                </c:pt>
                <c:pt idx="31">
                  <c:v>5.56</c:v>
                </c:pt>
                <c:pt idx="32">
                  <c:v>10.94</c:v>
                </c:pt>
                <c:pt idx="33">
                  <c:v>3.8</c:v>
                </c:pt>
                <c:pt idx="34">
                  <c:v>11.97</c:v>
                </c:pt>
                <c:pt idx="35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E5-405F-AAD8-85775FBD492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78022832"/>
        <c:axId val="2076911344"/>
      </c:barChart>
      <c:catAx>
        <c:axId val="2078022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6911344"/>
        <c:crosses val="autoZero"/>
        <c:auto val="1"/>
        <c:lblAlgn val="ctr"/>
        <c:lblOffset val="100"/>
        <c:noMultiLvlLbl val="0"/>
      </c:catAx>
      <c:valAx>
        <c:axId val="20769113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7802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8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8 Сравнение отметок с отметк'!$B$9:$B$43</c:f>
              <c:numCache>
                <c:formatCode>General</c:formatCode>
                <c:ptCount val="35"/>
                <c:pt idx="0">
                  <c:v>25.97</c:v>
                </c:pt>
                <c:pt idx="1">
                  <c:v>28.03</c:v>
                </c:pt>
                <c:pt idx="2">
                  <c:v>10.53</c:v>
                </c:pt>
                <c:pt idx="3">
                  <c:v>36.76</c:v>
                </c:pt>
                <c:pt idx="4">
                  <c:v>28.78</c:v>
                </c:pt>
                <c:pt idx="5">
                  <c:v>6.82</c:v>
                </c:pt>
                <c:pt idx="6">
                  <c:v>17.57</c:v>
                </c:pt>
                <c:pt idx="7">
                  <c:v>18.39</c:v>
                </c:pt>
                <c:pt idx="8">
                  <c:v>0</c:v>
                </c:pt>
                <c:pt idx="9">
                  <c:v>9.09</c:v>
                </c:pt>
                <c:pt idx="10">
                  <c:v>12.05</c:v>
                </c:pt>
                <c:pt idx="11">
                  <c:v>0</c:v>
                </c:pt>
                <c:pt idx="12">
                  <c:v>0</c:v>
                </c:pt>
                <c:pt idx="13">
                  <c:v>17.98</c:v>
                </c:pt>
                <c:pt idx="14">
                  <c:v>33.33</c:v>
                </c:pt>
                <c:pt idx="15">
                  <c:v>26</c:v>
                </c:pt>
                <c:pt idx="16">
                  <c:v>28.09</c:v>
                </c:pt>
                <c:pt idx="17">
                  <c:v>44.59</c:v>
                </c:pt>
                <c:pt idx="18">
                  <c:v>5.56</c:v>
                </c:pt>
                <c:pt idx="19">
                  <c:v>32</c:v>
                </c:pt>
                <c:pt idx="20">
                  <c:v>25.21</c:v>
                </c:pt>
                <c:pt idx="21">
                  <c:v>0</c:v>
                </c:pt>
                <c:pt idx="22">
                  <c:v>11.54</c:v>
                </c:pt>
                <c:pt idx="23">
                  <c:v>33.33</c:v>
                </c:pt>
                <c:pt idx="24">
                  <c:v>11.11</c:v>
                </c:pt>
                <c:pt idx="25">
                  <c:v>9.09</c:v>
                </c:pt>
                <c:pt idx="26">
                  <c:v>20.74</c:v>
                </c:pt>
                <c:pt idx="27">
                  <c:v>9.76</c:v>
                </c:pt>
                <c:pt idx="28">
                  <c:v>37.299999999999997</c:v>
                </c:pt>
                <c:pt idx="29">
                  <c:v>29</c:v>
                </c:pt>
                <c:pt idx="30">
                  <c:v>31.43</c:v>
                </c:pt>
                <c:pt idx="31">
                  <c:v>22.95</c:v>
                </c:pt>
                <c:pt idx="32">
                  <c:v>21.9</c:v>
                </c:pt>
                <c:pt idx="33">
                  <c:v>18.329999999999998</c:v>
                </c:pt>
                <c:pt idx="3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77-4E34-8274-04393D7F578E}"/>
            </c:ext>
          </c:extLst>
        </c:ser>
        <c:ser>
          <c:idx val="1"/>
          <c:order val="1"/>
          <c:tx>
            <c:strRef>
              <c:f>'ЛИ 8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8 Сравнение отметок с отметк'!$C$9:$C$43</c:f>
              <c:numCache>
                <c:formatCode>General</c:formatCode>
                <c:ptCount val="35"/>
                <c:pt idx="0">
                  <c:v>66.12</c:v>
                </c:pt>
                <c:pt idx="1">
                  <c:v>63.32</c:v>
                </c:pt>
                <c:pt idx="2">
                  <c:v>81.58</c:v>
                </c:pt>
                <c:pt idx="3">
                  <c:v>53.4</c:v>
                </c:pt>
                <c:pt idx="4">
                  <c:v>60.79</c:v>
                </c:pt>
                <c:pt idx="5">
                  <c:v>93.18</c:v>
                </c:pt>
                <c:pt idx="6">
                  <c:v>78.38</c:v>
                </c:pt>
                <c:pt idx="7">
                  <c:v>75.86</c:v>
                </c:pt>
                <c:pt idx="8">
                  <c:v>78.95</c:v>
                </c:pt>
                <c:pt idx="9">
                  <c:v>90.91</c:v>
                </c:pt>
                <c:pt idx="10">
                  <c:v>75.900000000000006</c:v>
                </c:pt>
                <c:pt idx="11">
                  <c:v>100</c:v>
                </c:pt>
                <c:pt idx="12">
                  <c:v>100</c:v>
                </c:pt>
                <c:pt idx="13">
                  <c:v>76.400000000000006</c:v>
                </c:pt>
                <c:pt idx="14">
                  <c:v>60.87</c:v>
                </c:pt>
                <c:pt idx="15">
                  <c:v>68</c:v>
                </c:pt>
                <c:pt idx="16">
                  <c:v>66.290000000000006</c:v>
                </c:pt>
                <c:pt idx="17">
                  <c:v>48.65</c:v>
                </c:pt>
                <c:pt idx="18">
                  <c:v>92.59</c:v>
                </c:pt>
                <c:pt idx="19">
                  <c:v>61.6</c:v>
                </c:pt>
                <c:pt idx="20">
                  <c:v>66.88</c:v>
                </c:pt>
                <c:pt idx="21">
                  <c:v>100</c:v>
                </c:pt>
                <c:pt idx="22">
                  <c:v>88.46</c:v>
                </c:pt>
                <c:pt idx="23">
                  <c:v>61.4</c:v>
                </c:pt>
                <c:pt idx="24">
                  <c:v>88.89</c:v>
                </c:pt>
                <c:pt idx="25">
                  <c:v>63.64</c:v>
                </c:pt>
                <c:pt idx="26">
                  <c:v>68.89</c:v>
                </c:pt>
                <c:pt idx="27">
                  <c:v>87.8</c:v>
                </c:pt>
                <c:pt idx="28">
                  <c:v>54.76</c:v>
                </c:pt>
                <c:pt idx="29">
                  <c:v>65</c:v>
                </c:pt>
                <c:pt idx="30">
                  <c:v>62.86</c:v>
                </c:pt>
                <c:pt idx="31">
                  <c:v>68.849999999999994</c:v>
                </c:pt>
                <c:pt idx="32">
                  <c:v>71.430000000000007</c:v>
                </c:pt>
                <c:pt idx="33">
                  <c:v>53.33</c:v>
                </c:pt>
                <c:pt idx="34">
                  <c:v>27.78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77-4E34-8274-04393D7F578E}"/>
            </c:ext>
          </c:extLst>
        </c:ser>
        <c:ser>
          <c:idx val="2"/>
          <c:order val="2"/>
          <c:tx>
            <c:strRef>
              <c:f>'ЛИ 8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'ЛИ 8 Сравнение отметок с отметк'!$D$9:$D$43</c:f>
              <c:numCache>
                <c:formatCode>General</c:formatCode>
                <c:ptCount val="35"/>
                <c:pt idx="0">
                  <c:v>7.91</c:v>
                </c:pt>
                <c:pt idx="1">
                  <c:v>8.64</c:v>
                </c:pt>
                <c:pt idx="2">
                  <c:v>7.89</c:v>
                </c:pt>
                <c:pt idx="3">
                  <c:v>9.83</c:v>
                </c:pt>
                <c:pt idx="4">
                  <c:v>10.43</c:v>
                </c:pt>
                <c:pt idx="5">
                  <c:v>0</c:v>
                </c:pt>
                <c:pt idx="6">
                  <c:v>4.05</c:v>
                </c:pt>
                <c:pt idx="7">
                  <c:v>5.75</c:v>
                </c:pt>
                <c:pt idx="8">
                  <c:v>21.05</c:v>
                </c:pt>
                <c:pt idx="9">
                  <c:v>0</c:v>
                </c:pt>
                <c:pt idx="10">
                  <c:v>12.05</c:v>
                </c:pt>
                <c:pt idx="11">
                  <c:v>0</c:v>
                </c:pt>
                <c:pt idx="12">
                  <c:v>0</c:v>
                </c:pt>
                <c:pt idx="13">
                  <c:v>5.62</c:v>
                </c:pt>
                <c:pt idx="14">
                  <c:v>5.8</c:v>
                </c:pt>
                <c:pt idx="15">
                  <c:v>6</c:v>
                </c:pt>
                <c:pt idx="16">
                  <c:v>5.62</c:v>
                </c:pt>
                <c:pt idx="17">
                  <c:v>6.76</c:v>
                </c:pt>
                <c:pt idx="18">
                  <c:v>1.85</c:v>
                </c:pt>
                <c:pt idx="19">
                  <c:v>6.4</c:v>
                </c:pt>
                <c:pt idx="20">
                  <c:v>7.92</c:v>
                </c:pt>
                <c:pt idx="21">
                  <c:v>0</c:v>
                </c:pt>
                <c:pt idx="22">
                  <c:v>0</c:v>
                </c:pt>
                <c:pt idx="23">
                  <c:v>5.26</c:v>
                </c:pt>
                <c:pt idx="24">
                  <c:v>0</c:v>
                </c:pt>
                <c:pt idx="25">
                  <c:v>27.27</c:v>
                </c:pt>
                <c:pt idx="26">
                  <c:v>10.37</c:v>
                </c:pt>
                <c:pt idx="27">
                  <c:v>2.44</c:v>
                </c:pt>
                <c:pt idx="28">
                  <c:v>7.94</c:v>
                </c:pt>
                <c:pt idx="29">
                  <c:v>6</c:v>
                </c:pt>
                <c:pt idx="30">
                  <c:v>5.71</c:v>
                </c:pt>
                <c:pt idx="31">
                  <c:v>8.1999999999999993</c:v>
                </c:pt>
                <c:pt idx="32">
                  <c:v>6.67</c:v>
                </c:pt>
                <c:pt idx="33">
                  <c:v>28.33</c:v>
                </c:pt>
                <c:pt idx="34">
                  <c:v>22.22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77-4E34-8274-04393D7F57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10622655"/>
        <c:axId val="1010395823"/>
      </c:barChart>
      <c:catAx>
        <c:axId val="1010622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0395823"/>
        <c:crosses val="autoZero"/>
        <c:auto val="1"/>
        <c:lblAlgn val="ctr"/>
        <c:lblOffset val="100"/>
        <c:noMultiLvlLbl val="0"/>
      </c:catAx>
      <c:valAx>
        <c:axId val="101039582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0622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BEEDC3-11A4-4A79-BEEC-D3557AFAE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748" y="866630"/>
            <a:ext cx="8420799" cy="561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71EEA4-8F61-4839-A402-D5A8EF11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470" y="939334"/>
            <a:ext cx="8311742" cy="554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229459-E465-4C95-B910-1BF6A3898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02" y="844258"/>
            <a:ext cx="7951016" cy="53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5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365EBA1-D680-42AF-9FFF-3FA50D9A70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2287816"/>
              </p:ext>
            </p:extLst>
          </p:nvPr>
        </p:nvGraphicFramePr>
        <p:xfrm>
          <a:off x="461913" y="1018095"/>
          <a:ext cx="11217897" cy="575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352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6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7C385BB-AEC0-4900-A7EA-E6D86D6587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993035"/>
              </p:ext>
            </p:extLst>
          </p:nvPr>
        </p:nvGraphicFramePr>
        <p:xfrm>
          <a:off x="1272618" y="970961"/>
          <a:ext cx="10520313" cy="576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4188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7 класс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436EE48A-EBAD-4CA6-AB31-2C42DF640D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932268"/>
              </p:ext>
            </p:extLst>
          </p:nvPr>
        </p:nvGraphicFramePr>
        <p:xfrm>
          <a:off x="461913" y="867266"/>
          <a:ext cx="11217897" cy="599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6F3EA4D-301D-4DE3-8CF9-AF0A385746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925793"/>
              </p:ext>
            </p:extLst>
          </p:nvPr>
        </p:nvGraphicFramePr>
        <p:xfrm>
          <a:off x="251670" y="1023457"/>
          <a:ext cx="11635530" cy="5679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024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92377D1-09C1-490D-B033-23C408D428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21959"/>
              </p:ext>
            </p:extLst>
          </p:nvPr>
        </p:nvGraphicFramePr>
        <p:xfrm>
          <a:off x="907408" y="1000386"/>
          <a:ext cx="10979792" cy="566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779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5 класс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1FB9FEFE-F326-4E8C-AB91-7CB7C919F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327232"/>
              </p:ext>
            </p:extLst>
          </p:nvPr>
        </p:nvGraphicFramePr>
        <p:xfrm>
          <a:off x="482717" y="843228"/>
          <a:ext cx="5733525" cy="5456904"/>
        </p:xfrm>
        <a:graphic>
          <a:graphicData uri="http://schemas.openxmlformats.org/drawingml/2006/table">
            <a:tbl>
              <a:tblPr/>
              <a:tblGrid>
                <a:gridCol w="742076">
                  <a:extLst>
                    <a:ext uri="{9D8B030D-6E8A-4147-A177-3AD203B41FA5}">
                      <a16:colId xmlns:a16="http://schemas.microsoft.com/office/drawing/2014/main" val="735380880"/>
                    </a:ext>
                  </a:extLst>
                </a:gridCol>
                <a:gridCol w="4991449">
                  <a:extLst>
                    <a:ext uri="{9D8B030D-6E8A-4147-A177-3AD203B41FA5}">
                      <a16:colId xmlns:a16="http://schemas.microsoft.com/office/drawing/2014/main" val="3768562168"/>
                    </a:ext>
                  </a:extLst>
                </a:gridCol>
              </a:tblGrid>
              <a:tr h="507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Уровень сложности задания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Проверяемые предметные результаты освоения 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основной образовательной программы ООО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068679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Понимать смысловое наполнение теоретико-литературных понятий, иметь начальные представления о родах и жанрах литературы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851283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Понимать смысловое наполнение теоретико-литературных понятий, иметь начальные представления о родах и жанрах литературы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696595"/>
                  </a:ext>
                </a:extLst>
              </a:tr>
              <a:tr h="5225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Владеть элементарными умениями воспринимать, анализировать, интерпретировать и оценивать прочитанные произведения; отвечать на вопросы по прочитанному произведению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095126"/>
                  </a:ext>
                </a:extLst>
              </a:tr>
              <a:tr h="5620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Выявлять элементарные особенности языка художественного произведения; понимать смысловое наполнение теоретико-литературных понятий и использовать их в процессе анализа и интерпретации произведений; иметь начальные представления о родах и жанрах литературы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90582"/>
                  </a:ext>
                </a:extLst>
              </a:tr>
              <a:tr h="2652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5К1. Владеть элементарными умениями отвечать на вопросы по прочитанному произведению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873281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5К2. Владеть элементарными умениями воспринимать, анализировать, интерпретировать и оценивать прочитанные произведения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85293"/>
                  </a:ext>
                </a:extLst>
              </a:tr>
              <a:tr h="3085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5К3. Владеть элементарными умениями создавать письменные высказывания разных жанров объемом не менее 20 слов (с учетом литературного развития обучающихся)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347102"/>
                  </a:ext>
                </a:extLst>
              </a:tr>
              <a:tr h="7156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6К1. Осознавать важность чтения и изучения произведений устного народного творчества и художественной литературы для познания мира, формирования эмоциональных и эстетических впечатлений, а также для собственного развития. Владеть элементарными умениями воспринимать, анализировать, интерпретировать и оценивать прочитанные произведения, характеризовать героев-персонажей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772019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6К2. Владеть элементарными умениями воспринимать, анализировать, интерпретировать и оценивать прочитанные произведения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887733"/>
                  </a:ext>
                </a:extLst>
              </a:tr>
              <a:tr h="2936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6К3. Владеть элементарными умениями подбирать аргументы для оценки прочитанного (с учетом литературного развития обучающихся)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457780"/>
                  </a:ext>
                </a:extLst>
              </a:tr>
              <a:tr h="6306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6К4. Владеть элементарными умениями создавать письменные высказывания разных жанров объемом не менее 50 слов (с учетом литературного развития обучающихся); подбирать аргументы для оценки прочитанного (с учетом литературного развития обучающихся)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533504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5285B9-4693-47C2-BB14-431326E4C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12" y="1577131"/>
            <a:ext cx="5733524" cy="382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017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6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72B547-7366-42BE-845B-8F48DC52C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35" y="1333850"/>
            <a:ext cx="6046365" cy="4030910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D5F9888-CA9A-4EB6-8024-CCABF3B9A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76027"/>
              </p:ext>
            </p:extLst>
          </p:nvPr>
        </p:nvGraphicFramePr>
        <p:xfrm>
          <a:off x="617989" y="1238091"/>
          <a:ext cx="5478011" cy="520465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53790">
                  <a:extLst>
                    <a:ext uri="{9D8B030D-6E8A-4147-A177-3AD203B41FA5}">
                      <a16:colId xmlns:a16="http://schemas.microsoft.com/office/drawing/2014/main" val="308888701"/>
                    </a:ext>
                  </a:extLst>
                </a:gridCol>
                <a:gridCol w="4624221">
                  <a:extLst>
                    <a:ext uri="{9D8B030D-6E8A-4147-A177-3AD203B41FA5}">
                      <a16:colId xmlns:a16="http://schemas.microsoft.com/office/drawing/2014/main" val="2383986568"/>
                    </a:ext>
                  </a:extLst>
                </a:gridCol>
              </a:tblGrid>
              <a:tr h="5717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1692290134"/>
                  </a:ext>
                </a:extLst>
              </a:tr>
              <a:tr h="3826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1. Понимать сущность теоретико-литературных понятий и учиться использовать их в процессе анализа и интерпретации произведений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2476821870"/>
                  </a:ext>
                </a:extLst>
              </a:tr>
              <a:tr h="3826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2. Понимать сущность теоретико-литературных понятий и учиться использовать их в процессе анализа и интерпретации произведений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3837397492"/>
                  </a:ext>
                </a:extLst>
              </a:tr>
              <a:tr h="4742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3. Осуществлять элементарный смысловой и эстетический анализ произведений фольклора и художественной литературы; воспринимать прочитанное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3458218952"/>
                  </a:ext>
                </a:extLst>
              </a:tr>
              <a:tr h="3166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4. Выявлять основные особенности языка художественного произведения, поэтической и прозаической речи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319234473"/>
                  </a:ext>
                </a:extLst>
              </a:tr>
              <a:tr h="3166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5К1. Осуществлять элементарный смысловой и эстетический анализ произведений фольклора и художественной литературы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1602496153"/>
                  </a:ext>
                </a:extLst>
              </a:tr>
              <a:tr h="3166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5К2. Писать сочинение-рассуждение по заданной теме с опорой 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3804479098"/>
                  </a:ext>
                </a:extLst>
              </a:tr>
              <a:tr h="3166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5К3. Создавать письменные высказывания разных жанров объемом не менее 30 слов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3328806763"/>
                  </a:ext>
                </a:extLst>
              </a:tr>
              <a:tr h="8554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6К1. Осознавать важность чтения и изучения произведений устного народного творчества и художественной литературы для познания мира, формирования эмоциональных и эстетических впечатлений, а также для собственного развития. Осуществлять элементарный смысловой и эстетический анализ произведений фольклора и художественной литературы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107224890"/>
                  </a:ext>
                </a:extLst>
              </a:tr>
              <a:tr h="3166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6К2. Писать сочинение-рассуждение по заданной теме с опорой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1087925073"/>
                  </a:ext>
                </a:extLst>
              </a:tr>
              <a:tr h="4772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6К3. Анализировать, интерпретировать и оценивать прочитанное; выявлять позицию героя и авторскую позицию, характеризовать героев-персонажей, давать их сравнительные характеристики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4079423019"/>
                  </a:ext>
                </a:extLst>
              </a:tr>
              <a:tr h="4772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6К4. Создавать письменные высказывания разных жанров объемом не менее 60 слов; писать сочинение-рассуждение по заданной теме с опорой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43" marR="1443" marT="1443" marB="0" anchor="b"/>
                </a:tc>
                <a:extLst>
                  <a:ext uri="{0D108BD9-81ED-4DB2-BD59-A6C34878D82A}">
                    <a16:rowId xmlns:a16="http://schemas.microsoft.com/office/drawing/2014/main" val="1626341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3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745" y="1314049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литературе (5-8, 10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 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240384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F8F6DE-9298-4705-AD2F-969AF7BBA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171" y="1082179"/>
            <a:ext cx="6033782" cy="3926049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DC328B8-6CE9-49FE-8748-FFD8286E6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969629"/>
              </p:ext>
            </p:extLst>
          </p:nvPr>
        </p:nvGraphicFramePr>
        <p:xfrm>
          <a:off x="534258" y="1082179"/>
          <a:ext cx="5287701" cy="529612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16109">
                  <a:extLst>
                    <a:ext uri="{9D8B030D-6E8A-4147-A177-3AD203B41FA5}">
                      <a16:colId xmlns:a16="http://schemas.microsoft.com/office/drawing/2014/main" val="2548130965"/>
                    </a:ext>
                  </a:extLst>
                </a:gridCol>
                <a:gridCol w="4471592">
                  <a:extLst>
                    <a:ext uri="{9D8B030D-6E8A-4147-A177-3AD203B41FA5}">
                      <a16:colId xmlns:a16="http://schemas.microsoft.com/office/drawing/2014/main" val="351644580"/>
                    </a:ext>
                  </a:extLst>
                </a:gridCol>
              </a:tblGrid>
              <a:tr h="394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101369776"/>
                  </a:ext>
                </a:extLst>
              </a:tr>
              <a:tr h="394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1. Понимать сущность и элементарные смысловые функции теоретико-литературных понятий и учиться самостоятельно использовать их в процессе анализа и интерпретации произведений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2606789518"/>
                  </a:ext>
                </a:extLst>
              </a:tr>
              <a:tr h="394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2. Понимать сущность и элементарные смысловые функции теоретико-литературных понятий и учиться самостоятельно использовать их в процессе анализа и интерпретации произведений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820304250"/>
                  </a:ext>
                </a:extLst>
              </a:tr>
              <a:tr h="2971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3. Проводить смысловой и эстетический анализ произведений фольклора и художественной литературы; воспринимать прочитанное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2016397313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4. Выявлять основные особенности языка художественного произведения, поэтической и прозаической речи, находить основные изобразительно-выразительные средства, характерные для творческой манеры писателя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1604149010"/>
                  </a:ext>
                </a:extLst>
              </a:tr>
              <a:tr h="1999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5К1. Анализировать произведение в единстве формы и содержания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3060624698"/>
                  </a:ext>
                </a:extLst>
              </a:tr>
              <a:tr h="1999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5К2. Писать сочинение-рассуждение по заданной теме с опорой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2716692359"/>
                  </a:ext>
                </a:extLst>
              </a:tr>
              <a:tr h="1999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5К3. Создавать письменные высказывания разных жанров объёмом не менее 40 слов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404160692"/>
                  </a:ext>
                </a:extLst>
              </a:tr>
              <a:tr h="68587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6К1. Понимать важность чтения и изучения произведений фольклора и художественной литературы для самостоятельного познания мира, развития собственных эмоциональных и эстетических впечатлений. Выявлять позицию героя, рассказчика и авторскую позицию, учитывая художественные особенности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915829982"/>
                  </a:ext>
                </a:extLst>
              </a:tr>
              <a:tr h="1999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6К2. Писать сочинение-рассуждение по заданной теме с опорой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3098482991"/>
                  </a:ext>
                </a:extLst>
              </a:tr>
              <a:tr h="7830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6К3. Анализировать произведение в единстве формы и содержания; выявлять позицию героя, рассказчика и авторскую позицию, учитывая художественные особенности произведения; объяснять своё понимание нравственно-философской, социально-исторической и эстетической проблематики произведений (с учётом литературного развития обучающихся)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3316224083"/>
                  </a:ext>
                </a:extLst>
              </a:tr>
              <a:tr h="394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6К4. Создавать письменные высказывания разных жанров объёмом не менее 70 слов; писать сочинение-рассуждение по заданной теме с опорой на прочитанные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95" marR="1295" marT="1295" marB="0" anchor="b"/>
                </a:tc>
                <a:extLst>
                  <a:ext uri="{0D108BD9-81ED-4DB2-BD59-A6C34878D82A}">
                    <a16:rowId xmlns:a16="http://schemas.microsoft.com/office/drawing/2014/main" val="211015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15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089" y="230015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3A7E9F-6694-4037-90ED-2283F7BBC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85" y="1124125"/>
            <a:ext cx="5870545" cy="4174360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E2FEE77-68A5-427E-B50C-F01ABB2DA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867380"/>
              </p:ext>
            </p:extLst>
          </p:nvPr>
        </p:nvGraphicFramePr>
        <p:xfrm>
          <a:off x="488471" y="824375"/>
          <a:ext cx="5425768" cy="590144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61489">
                  <a:extLst>
                    <a:ext uri="{9D8B030D-6E8A-4147-A177-3AD203B41FA5}">
                      <a16:colId xmlns:a16="http://schemas.microsoft.com/office/drawing/2014/main" val="3146223051"/>
                    </a:ext>
                  </a:extLst>
                </a:gridCol>
                <a:gridCol w="4664279">
                  <a:extLst>
                    <a:ext uri="{9D8B030D-6E8A-4147-A177-3AD203B41FA5}">
                      <a16:colId xmlns:a16="http://schemas.microsoft.com/office/drawing/2014/main" val="1848081386"/>
                    </a:ext>
                  </a:extLst>
                </a:gridCol>
              </a:tblGrid>
              <a:tr h="4463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ООО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2040061036"/>
                  </a:ext>
                </a:extLst>
              </a:tr>
              <a:tr h="5948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Б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1. Овладеть сущностью и пониманием смысловых функций теоретико-литературных понятий и самостоятельно использовать их в процессе анализа и интерпретации произведений, оформления собственных оценок и наблюдений; определять родовую и жанровую принадлежность произведения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3352554956"/>
                  </a:ext>
                </a:extLst>
              </a:tr>
              <a:tr h="5948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2. Овладеть сущностью и пониманием смысловых функций теоретико-литературных понятий и самостоятельно использовать их в процессе анализа и интерпретации произведений, оформления собственных оценок и наблюдений; определять родовую и жанровую принадлежность произведения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2725725035"/>
                  </a:ext>
                </a:extLst>
              </a:tr>
              <a:tr h="4463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3. Проводить самостоятельный смысловой и эстетический анализ произведений художественной литературы; воспринимать, анализировать, интерпретировать и оценивать прочитанное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2103985141"/>
                  </a:ext>
                </a:extLst>
              </a:tr>
              <a:tr h="8917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4. Овладеть сущностью и пониманием смысловых функций теоретико-литературных понятий и самостоятельно использовать их в процессе анализа и интерпретации произведений, оформления собственных оценок и наблюдений; определять родовую и жанровую принадлежность произведения; анализировать произведение в единстве формы и содержания; выявлять основные особенности языка художественного произведения, поэтической и прозаической речи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3421962455"/>
                  </a:ext>
                </a:extLst>
              </a:tr>
              <a:tr h="2979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5К1. Проводить самостоятельный смысловой и эстетический анализ произведений фольклора и художественной литературы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4081885216"/>
                  </a:ext>
                </a:extLst>
              </a:tr>
              <a:tr h="2979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5К2. Писать сочинение-рассуждение по заданной теме с опорой на прочитанные произведения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2430153164"/>
                  </a:ext>
                </a:extLst>
              </a:tr>
              <a:tr h="2836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Б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5К3. Создавать письменные высказывания разных жанров (объемом не менее 50 слов)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1593282899"/>
                  </a:ext>
                </a:extLst>
              </a:tr>
              <a:tr h="2979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6К1. Воспринимать, анализировать, интерпретировать и оценивать прочитанное (с учетом литературного развития обучающихся)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2091510581"/>
                  </a:ext>
                </a:extLst>
              </a:tr>
              <a:tr h="5948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6К2. Писать сочинение-рассуждение по заданной теме с опорой на прочитанные произведения; объяснять свое понимание нравственно-философской, социально-исторической и эстетической проблематики произведений (с учетом литературного развития обучающихся)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109131320"/>
                  </a:ext>
                </a:extLst>
              </a:tr>
              <a:tr h="7076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П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6К3. Выявлять позицию героя, рассказчика и авторскую позицию, учитывая художественные особенности произведения; характеризовать героев-персонажей, давать их сравнительные характеристики, оценивать систему персонажей; определять особенности композиции и основной конфликт произведения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3136370944"/>
                  </a:ext>
                </a:extLst>
              </a:tr>
              <a:tr h="2836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6К4. Создавать письменные высказывания разных жанров (объемом не менее 80 слов)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13" marR="1113" marT="1113" marB="0" anchor="b"/>
                </a:tc>
                <a:extLst>
                  <a:ext uri="{0D108BD9-81ED-4DB2-BD59-A6C34878D82A}">
                    <a16:rowId xmlns:a16="http://schemas.microsoft.com/office/drawing/2014/main" val="1235297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52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B7F77C-5902-4C88-82A8-F67F9F445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22" y="888603"/>
            <a:ext cx="8372213" cy="55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13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9CC7B26-A485-4138-B2C1-1A6E09ADC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5222"/>
              </p:ext>
            </p:extLst>
          </p:nvPr>
        </p:nvGraphicFramePr>
        <p:xfrm>
          <a:off x="444616" y="754380"/>
          <a:ext cx="11467750" cy="586561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87898">
                  <a:extLst>
                    <a:ext uri="{9D8B030D-6E8A-4147-A177-3AD203B41FA5}">
                      <a16:colId xmlns:a16="http://schemas.microsoft.com/office/drawing/2014/main" val="3513192678"/>
                    </a:ext>
                  </a:extLst>
                </a:gridCol>
                <a:gridCol w="10779852">
                  <a:extLst>
                    <a:ext uri="{9D8B030D-6E8A-4147-A177-3AD203B41FA5}">
                      <a16:colId xmlns:a16="http://schemas.microsoft.com/office/drawing/2014/main" val="2833667698"/>
                    </a:ext>
                  </a:extLst>
                </a:gridCol>
              </a:tblGrid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96789690"/>
                  </a:ext>
                </a:extLst>
              </a:tr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1. Овладение умениями анализа и интерпретации художественных произведений в единстве формы и содержания (с учетом неоднозначности заложенных в нем смыслов и наличия в нем подтекста) с использованием теоретико-литературных терминов и понятий (в дополнение к изученным на уровне основного общего образования)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865009874"/>
                  </a:ext>
                </a:extLst>
              </a:tr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2. Овладение умениями анализа и интерпретации художественных произведений в единстве формы и содержания (с учетом неоднозначности заложенных в нем смыслов и наличия в нем подтекста) с использованием теоретико-литературных терминов и понятий (в дополнение к изученным на уровне основного общего образования)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286612892"/>
                  </a:ext>
                </a:extLst>
              </a:tr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 Овладение умениями анализа и интерпретации художественных произведений в единстве формы и содержания (с учетом неоднозначности заложенных в нем смыслов и наличия в нем подтекста) с использованием теоретико-литературных терминов и понятий (в дополнение к изученным на уровне основного общего образования)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409678153"/>
                  </a:ext>
                </a:extLst>
              </a:tr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4. Овладение умениями анализа и интерпретации художественных произведений в единстве формы и содержания (с учетом неоднозначности заложенных в нем смыслов и наличия в нем подтекста) с использованием теоретико-литературных терминов и понятий (в дополнение к изученным на уровне основного общего образования)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363831109"/>
                  </a:ext>
                </a:extLst>
              </a:tr>
              <a:tr h="417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5К1. Сформированность умений определять и учитывать историко-культурный контекст и контекст творчества писателя в процессе анализа художественных текстов; раскрывать конкретно-историческое и общечеловеческое содержание литературных произведений; способность выявлять в произведениях художественной литературы XIX в. образы, темы, идеи, проблемы и выражать свое отношение к ним в развернутых аргументированных письменных высказываниях; раскрывать конкретно-историческое и общечеловеческое содержание литературных произведений; участвовать в дискуссии на литературные темы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2557231105"/>
                  </a:ext>
                </a:extLst>
              </a:tr>
              <a:tr h="4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5К2. Сформированность умений определять и учитывать историко-культурный контекст и контекст творчества писателя в процессе анализа художественных текстов; раскрывать конкретно-историческое и общечеловеческое содержание литературных произведений; способность выявлять в произведениях художественной литературы XIX в. образы, темы, идеи, проблемы и выражать свое отношение к ним в развернутых аргументированных письменных высказываниях; раскрывать конкретно-историческое и общечеловеческое содержание литературных произведений; участвовать в дискуссии на литературные темы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2945050307"/>
                  </a:ext>
                </a:extLst>
              </a:tr>
              <a:tr h="3616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5К3. Сформированность умений определять и учитывать историко-культурный контекст и контекст творчества писателя в процессе анализа художественных текстов; раскрывать конкретно-историческое и общечеловеческое содержание литературных произведений; способность выявлять в произведениях художественной литературы XIX в. образы, темы, идеи, проблемы и выражать свое отношение к ним в развернутых аргументированных письменных высказываниях; раскрывать конкретно-историческое и общечеловеческое содержание литературных произведений; участвовать в дискуссии на литературные темы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830904179"/>
                  </a:ext>
                </a:extLst>
              </a:tr>
              <a:tr h="36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5К4. Сформированность умений определять и учитывать историко-культурный контекст и контекст творчества писателя в процессе анализа художественных текстов; раскрывать конкретно-историческое и общечеловеческое содержание литературных произведений; способность выявлять в произведениях художественной литературы XIX в. образы, темы, идеи, проблемы и выражать свое отношение к ним в развернутых аргументированных письменных высказываниях; раскрывать конкретно-историческое и общечеловеческое содержание литературных произведений; участвовать в дискуссии на литературные темы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2772375187"/>
                  </a:ext>
                </a:extLst>
              </a:tr>
              <a:tr h="3909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5К5. Сформированность умений определять и учитывать историко-культурный контекст и контекст творчества писателя в процессе анализа художественных текстов; раскрывать конкретно-историческое и общечеловеческое содержание литературных произведений; способность выявлять в произведениях художественной литературы XIX в. образы, темы, идеи, проблемы и выражать свое отношение к ним в развернутых аргументированных письменных высказываниях; раскрывать конкретно-историческое и общечеловеческое содержание литературных произведений; участвовать в дискуссии на литературные темы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774945895"/>
                  </a:ext>
                </a:extLst>
              </a:tr>
              <a:tr h="1899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5К6. Иметь устойчивые навыки устной и письменной речи в процессе чтения и обсуждения лучших образцов отечественной и зарубежной литературы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668970564"/>
                  </a:ext>
                </a:extLst>
              </a:tr>
              <a:tr h="1899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 Овладение современными читательскими практиками, культурой восприятия и понимания литературных текстов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484884389"/>
                  </a:ext>
                </a:extLst>
              </a:tr>
              <a:tr h="18164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7. Владение умением анализировать единицы различных языковых уровней и выявлять их роль в произведении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815251239"/>
                  </a:ext>
                </a:extLst>
              </a:tr>
              <a:tr h="2064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8К1. Осмысление художественной картины жизни, созданной автором в литературном произведении, в единстве эмоционального личностного восприятия и интеллектуального понимания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88284602"/>
                  </a:ext>
                </a:extLst>
              </a:tr>
              <a:tr h="2146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8К2. Умение эмоционально откликаться на прочитанное, выражать личное отношение к нему, передавать читательские впечатления; овладение умением самостоятельного истолкования прочитанного в устной и письменной формах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454927738"/>
                  </a:ext>
                </a:extLst>
              </a:tr>
              <a:tr h="2229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8К3. Овладение умением самостоятельного истолкования прочитанного в устной и письменной формах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90447810"/>
                  </a:ext>
                </a:extLst>
              </a:tr>
              <a:tr h="2476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9К1. Сформированность устойчивого интереса к чтению как средству познания отечественной и других культур, уважительного отношения к ним; осознанное умение внимательно читать, понимать и самостоятельно интерпретировать художественный текст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25437863"/>
                  </a:ext>
                </a:extLst>
              </a:tr>
              <a:tr h="1688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9К2. Осознанное умение внимательно читать, понимать и самостоятельно интерпретировать художественный текст; овладение умением самостоятельного истолкования прочитанного в устной и письменной формах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2249492524"/>
                  </a:ext>
                </a:extLst>
              </a:tr>
              <a:tr h="1568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9К3. Овладение умением самостоятельного истолкования прочитанного в устной и письменной формах; раскрывать конкретно-историческое и общечеловеческое содержание литературных произведений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1164758946"/>
                  </a:ext>
                </a:extLst>
              </a:tr>
              <a:tr h="2646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9К4. Овладение умением самостоятельного истолкования прочитанного в устной и письменной формах; редактировать и совершенствовать собственные письменные высказывания с учетом норм русского литературного языка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5" marR="435" marT="435" marB="0" anchor="b"/>
                </a:tc>
                <a:extLst>
                  <a:ext uri="{0D108BD9-81ED-4DB2-BD59-A6C34878D82A}">
                    <a16:rowId xmlns:a16="http://schemas.microsoft.com/office/drawing/2014/main" val="3593741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971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5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6BA5625C-3B88-4512-A4A2-915B5F9AAE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672259"/>
              </p:ext>
            </p:extLst>
          </p:nvPr>
        </p:nvGraphicFramePr>
        <p:xfrm>
          <a:off x="664127" y="931178"/>
          <a:ext cx="11181127" cy="5771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6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3E7B561-843F-4CE2-8124-D159D812A4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393490"/>
              </p:ext>
            </p:extLst>
          </p:nvPr>
        </p:nvGraphicFramePr>
        <p:xfrm>
          <a:off x="404069" y="908107"/>
          <a:ext cx="11491519" cy="5870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090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FC30FD1-E1C8-4E18-82A9-57CA53FDD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0575087"/>
              </p:ext>
            </p:extLst>
          </p:nvPr>
        </p:nvGraphicFramePr>
        <p:xfrm>
          <a:off x="491764" y="867266"/>
          <a:ext cx="11395435" cy="5882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555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200D4B8-1860-4CBA-B866-04C4825C37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802879"/>
              </p:ext>
            </p:extLst>
          </p:nvPr>
        </p:nvGraphicFramePr>
        <p:xfrm>
          <a:off x="463484" y="860195"/>
          <a:ext cx="11395436" cy="567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8993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B691FE7-E9CC-45E9-AA13-43D917A468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548820"/>
              </p:ext>
            </p:extLst>
          </p:nvPr>
        </p:nvGraphicFramePr>
        <p:xfrm>
          <a:off x="425778" y="1048731"/>
          <a:ext cx="11534158" cy="571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19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5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C4722E-395E-4C4B-95A5-6B2280AD88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5"/>
          <a:stretch/>
        </p:blipFill>
        <p:spPr>
          <a:xfrm>
            <a:off x="2021747" y="1937857"/>
            <a:ext cx="7405380" cy="44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6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B6708-7735-40E7-81F1-BC82BD3A5A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6"/>
          <a:stretch/>
        </p:blipFill>
        <p:spPr>
          <a:xfrm>
            <a:off x="2258910" y="1691641"/>
            <a:ext cx="7674179" cy="471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480A27-8CAC-474F-8243-5EFA23CB5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4"/>
          <a:stretch/>
        </p:blipFill>
        <p:spPr>
          <a:xfrm>
            <a:off x="2065963" y="1691641"/>
            <a:ext cx="7909071" cy="484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9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18" y="109728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C7135D-75FA-4B37-8D0C-EBCB5C422A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4"/>
          <a:stretch/>
        </p:blipFill>
        <p:spPr>
          <a:xfrm>
            <a:off x="1937856" y="1691641"/>
            <a:ext cx="7967794" cy="487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5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7F320D-7B2D-4AF3-94AB-5CE934E5C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7766" r="219"/>
          <a:stretch/>
        </p:blipFill>
        <p:spPr>
          <a:xfrm>
            <a:off x="1996578" y="1691641"/>
            <a:ext cx="7674179" cy="471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6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69976D-89C8-43BA-896F-B8391B11B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01" y="944925"/>
            <a:ext cx="8504689" cy="566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39C784-5188-441A-81C6-6009CDD4F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82" y="796955"/>
            <a:ext cx="8235890" cy="549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2928</TotalTime>
  <Words>1986</Words>
  <Application>Microsoft Office PowerPoint</Application>
  <PresentationFormat>Широкоэкранный</PresentationFormat>
  <Paragraphs>167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Montserrat regular</vt:lpstr>
      <vt:lpstr>Тема Office</vt:lpstr>
      <vt:lpstr>Результаты Всероссийских проверочных работ   в  Приморском крае в 2026 году  ЛИТЕРАТУРА</vt:lpstr>
      <vt:lpstr>Презентация PowerPoint</vt:lpstr>
      <vt:lpstr>Распределение первичных баллов, 5 класс</vt:lpstr>
      <vt:lpstr>Распределение первичных баллов, 6 класс</vt:lpstr>
      <vt:lpstr>Распределение первичных баллов, 7 класс</vt:lpstr>
      <vt:lpstr>Распределение первичных баллов, 8 класс</vt:lpstr>
      <vt:lpstr>Распределение первичных баллов, 10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Статистика по оценкам, 5 класс</vt:lpstr>
      <vt:lpstr>Статистика по оценкам, 6 класс</vt:lpstr>
      <vt:lpstr>Статистика по оценкам, 7 класс</vt:lpstr>
      <vt:lpstr>Статистика по оценкам, 8 класс</vt:lpstr>
      <vt:lpstr>Статистика по оценкам, 10 класс</vt:lpstr>
      <vt:lpstr>Достижение планируемых результатов, 5 класс</vt:lpstr>
      <vt:lpstr>Достижение планируемых результатов, 6 класс</vt:lpstr>
      <vt:lpstr>Достижение планируемых результатов, 7 класс</vt:lpstr>
      <vt:lpstr>Достижение планируемых результатов, 8 класс</vt:lpstr>
      <vt:lpstr>Достижение планируемых результатов, 10 класс</vt:lpstr>
      <vt:lpstr>Достижение планируемых результатов, 10 класс</vt:lpstr>
      <vt:lpstr>Сравнение отметок с отметками по журналу, 5 класс</vt:lpstr>
      <vt:lpstr>Сравнение отметок с отметками по журналу, 6 класс</vt:lpstr>
      <vt:lpstr>Сравнение отметок с отметками по журналу, 7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719</cp:revision>
  <cp:lastPrinted>2025-06-19T07:10:59Z</cp:lastPrinted>
  <dcterms:created xsi:type="dcterms:W3CDTF">2022-06-03T19:16:13Z</dcterms:created>
  <dcterms:modified xsi:type="dcterms:W3CDTF">2026-07-08T22:59:35Z</dcterms:modified>
</cp:coreProperties>
</file>